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Helvetica Neue"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55">
          <p15:clr>
            <a:srgbClr val="A4A3A4"/>
          </p15:clr>
        </p15:guide>
        <p15:guide id="2" pos="74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Ol7YfN4rydRgni1ZPyGfbl3vn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955"/>
        <p:guide pos="7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8408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600" b="1"/>
              <a:t>Missie Impressed: </a:t>
            </a:r>
            <a:endParaRPr sz="1600" b="1"/>
          </a:p>
          <a:p>
            <a:pPr marL="0" lvl="0" indent="0" algn="l" rtl="0">
              <a:lnSpc>
                <a:spcPct val="100000"/>
              </a:lnSpc>
              <a:spcBef>
                <a:spcPts val="0"/>
              </a:spcBef>
              <a:spcAft>
                <a:spcPts val="0"/>
              </a:spcAft>
              <a:buClr>
                <a:schemeClr val="dk1"/>
              </a:buClr>
              <a:buSzPts val="1100"/>
              <a:buFont typeface="Arial"/>
              <a:buNone/>
            </a:pPr>
            <a:endParaRPr sz="1600" b="1"/>
          </a:p>
          <a:p>
            <a:pPr marL="0" lvl="0" indent="0" algn="l" rtl="0">
              <a:lnSpc>
                <a:spcPct val="100000"/>
              </a:lnSpc>
              <a:spcBef>
                <a:spcPts val="0"/>
              </a:spcBef>
              <a:spcAft>
                <a:spcPts val="0"/>
              </a:spcAft>
              <a:buClr>
                <a:schemeClr val="dk1"/>
              </a:buClr>
              <a:buSzPts val="1100"/>
              <a:buFont typeface="Arial"/>
              <a:buNone/>
            </a:pPr>
            <a:r>
              <a:rPr lang="en-GB" sz="1600"/>
              <a:t>Wat is onze missie?</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GB" sz="1200" b="0" i="0" u="none" strike="noStrike">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277445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600" b="1"/>
              <a:t>Milieuvoordelen van contactloos printen</a:t>
            </a:r>
            <a:endParaRPr sz="1600" b="1"/>
          </a:p>
          <a:p>
            <a:pPr marL="0" lvl="0" indent="0" algn="l" rtl="0">
              <a:lnSpc>
                <a:spcPct val="100000"/>
              </a:lnSpc>
              <a:spcBef>
                <a:spcPts val="0"/>
              </a:spcBef>
              <a:spcAft>
                <a:spcPts val="0"/>
              </a:spcAft>
              <a:buClr>
                <a:schemeClr val="dk1"/>
              </a:buClr>
              <a:buSzPts val="1100"/>
              <a:buFont typeface="Arial"/>
              <a:buNone/>
            </a:pPr>
            <a:endParaRPr sz="1600" b="1"/>
          </a:p>
          <a:p>
            <a:pPr marL="0" lvl="0" indent="0" algn="l" rtl="0">
              <a:lnSpc>
                <a:spcPct val="100000"/>
              </a:lnSpc>
              <a:spcBef>
                <a:spcPts val="0"/>
              </a:spcBef>
              <a:spcAft>
                <a:spcPts val="0"/>
              </a:spcAft>
              <a:buSzPts val="1100"/>
              <a:buNone/>
            </a:pPr>
            <a:r>
              <a:rPr lang="en-GB" sz="1600"/>
              <a:t>Naast het feit dat contactloze printers minder aan slijtage onderhevig zijn, gebruiken ze veel minder verbruiksmaterialen voor, tijdens en na het productieproces vergeleken met een traditionele B2 offset vellenpers of liquid tonermachines. </a:t>
            </a:r>
            <a:endParaRPr sz="1600"/>
          </a:p>
          <a:p>
            <a:pPr marL="0" lvl="0" indent="0" algn="l" rtl="0">
              <a:lnSpc>
                <a:spcPct val="100000"/>
              </a:lnSpc>
              <a:spcBef>
                <a:spcPts val="0"/>
              </a:spcBef>
              <a:spcAft>
                <a:spcPts val="0"/>
              </a:spcAft>
              <a:buSzPts val="1100"/>
              <a:buNone/>
            </a:pPr>
            <a:r>
              <a:rPr lang="en-GB" sz="1600"/>
              <a:t>En er is vrijwel geen afval. Dit resulteert in een veel kleinere ecologische voetafdruk. </a:t>
            </a:r>
            <a:endParaRPr sz="1600"/>
          </a:p>
          <a:p>
            <a:pPr marL="0" lvl="0" indent="0" algn="l" rtl="0">
              <a:lnSpc>
                <a:spcPct val="100000"/>
              </a:lnSpc>
              <a:spcBef>
                <a:spcPts val="0"/>
              </a:spcBef>
              <a:spcAft>
                <a:spcPts val="0"/>
              </a:spcAft>
              <a:buClr>
                <a:schemeClr val="dk1"/>
              </a:buClr>
              <a:buSzPts val="1100"/>
              <a:buFont typeface="Arial"/>
              <a:buNone/>
            </a:pPr>
            <a:r>
              <a:rPr lang="en-GB" sz="1600"/>
              <a:t>Hierdoor levert contactloos printen een enorme winst op voor het milieu.</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GB" sz="1600"/>
              <a:t>Zoals gezegd: wat je niet nodig hebt, hoeft niet geproduceerd te worden</a:t>
            </a:r>
            <a:endParaRPr sz="1600"/>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Clr>
                <a:schemeClr val="dk1"/>
              </a:buClr>
              <a:buSzPts val="1100"/>
              <a:buFont typeface="Arial"/>
              <a:buNone/>
            </a:pPr>
            <a:endParaRPr b="1"/>
          </a:p>
        </p:txBody>
      </p:sp>
      <p:sp>
        <p:nvSpPr>
          <p:cNvPr id="297" name="Google Shape;29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40485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400" b="1"/>
              <a:t>Sheet 11 - Milieu-impact 1 jaar contact drukken</a:t>
            </a:r>
            <a:endParaRPr sz="1400"/>
          </a:p>
          <a:p>
            <a:pPr marL="0" lvl="0" indent="0" algn="l" rtl="0">
              <a:spcBef>
                <a:spcPts val="0"/>
              </a:spcBef>
              <a:spcAft>
                <a:spcPts val="0"/>
              </a:spcAft>
              <a:buClr>
                <a:schemeClr val="dk1"/>
              </a:buClr>
              <a:buSzPts val="1100"/>
              <a:buFont typeface="Arial"/>
              <a:buNone/>
            </a:pPr>
            <a:r>
              <a:rPr lang="en-GB" sz="1400"/>
              <a:t>Offset en liquid tones machines = een productieproces met een veel hogere CO² uitstoot.</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GB" sz="1400"/>
              <a:t>Inkt = olie gebaseerde inkt. </a:t>
            </a:r>
            <a:endParaRPr sz="1400"/>
          </a:p>
          <a:p>
            <a:pPr marL="0" lvl="0" indent="0" algn="l" rtl="0">
              <a:spcBef>
                <a:spcPts val="0"/>
              </a:spcBef>
              <a:spcAft>
                <a:spcPts val="0"/>
              </a:spcAft>
              <a:buClr>
                <a:schemeClr val="dk1"/>
              </a:buClr>
              <a:buSzPts val="1100"/>
              <a:buFont typeface="Arial"/>
              <a:buNone/>
            </a:pPr>
            <a:r>
              <a:rPr lang="en-GB" sz="1400"/>
              <a:t>Grote hoeveelheden papier wat nodig is om op de goede kwaliteit te komen. </a:t>
            </a:r>
            <a:endParaRPr sz="1400"/>
          </a:p>
          <a:p>
            <a:pPr marL="0" lvl="0" indent="0" algn="l" rtl="0">
              <a:spcBef>
                <a:spcPts val="0"/>
              </a:spcBef>
              <a:spcAft>
                <a:spcPts val="0"/>
              </a:spcAft>
              <a:buClr>
                <a:schemeClr val="dk1"/>
              </a:buClr>
              <a:buSzPts val="1100"/>
              <a:buFont typeface="Arial"/>
              <a:buNone/>
            </a:pPr>
            <a:r>
              <a:rPr lang="en-GB" sz="1400"/>
              <a:t>100 kg papier = 15 bomen.  </a:t>
            </a:r>
            <a:endParaRPr sz="1400"/>
          </a:p>
          <a:p>
            <a:pPr marL="0" lvl="0" indent="0" algn="l" rtl="0">
              <a:spcBef>
                <a:spcPts val="0"/>
              </a:spcBef>
              <a:spcAft>
                <a:spcPts val="0"/>
              </a:spcAft>
              <a:buClr>
                <a:schemeClr val="dk1"/>
              </a:buClr>
              <a:buSzPts val="1100"/>
              <a:buFont typeface="Arial"/>
              <a:buNone/>
            </a:pPr>
            <a:r>
              <a:rPr lang="en-GB" sz="1400"/>
              <a:t>Chemicaliën nodig voor het drukproces en bij het maken van de platen. </a:t>
            </a:r>
            <a:endParaRPr sz="1400"/>
          </a:p>
          <a:p>
            <a:pPr marL="0" lvl="0" indent="0" algn="l" rtl="0">
              <a:spcBef>
                <a:spcPts val="0"/>
              </a:spcBef>
              <a:spcAft>
                <a:spcPts val="0"/>
              </a:spcAft>
              <a:buClr>
                <a:schemeClr val="dk1"/>
              </a:buClr>
              <a:buSzPts val="1100"/>
              <a:buFont typeface="Arial"/>
              <a:buNone/>
            </a:pPr>
            <a:r>
              <a:rPr lang="en-GB" sz="1400"/>
              <a:t>Veel water bij offset: voor de platen (druktechniek water/vet) en de machine die de platen maakt (uitwassen).</a:t>
            </a:r>
            <a:endParaRPr sz="1400"/>
          </a:p>
          <a:p>
            <a:pPr marL="0" lvl="0" indent="0" algn="l" rtl="0">
              <a:spcBef>
                <a:spcPts val="0"/>
              </a:spcBef>
              <a:spcAft>
                <a:spcPts val="0"/>
              </a:spcAft>
              <a:buClr>
                <a:schemeClr val="dk1"/>
              </a:buClr>
              <a:buSzPts val="1100"/>
              <a:buFont typeface="Arial"/>
              <a:buNone/>
            </a:pPr>
            <a:endParaRPr sz="1400" b="1"/>
          </a:p>
          <a:p>
            <a:pPr marL="0" lvl="0" indent="0" algn="l" rtl="0">
              <a:spcBef>
                <a:spcPts val="0"/>
              </a:spcBef>
              <a:spcAft>
                <a:spcPts val="0"/>
              </a:spcAft>
              <a:buClr>
                <a:schemeClr val="dk1"/>
              </a:buClr>
              <a:buSzPts val="1100"/>
              <a:buFont typeface="Arial"/>
              <a:buNone/>
            </a:pPr>
            <a:r>
              <a:rPr lang="en-GB" sz="1400" b="1"/>
              <a:t>M.a.w. wat je niet nodig hebt, hoeft ook niet gemaakt te worden.</a:t>
            </a:r>
            <a:endParaRPr sz="1500"/>
          </a:p>
        </p:txBody>
      </p:sp>
      <p:sp>
        <p:nvSpPr>
          <p:cNvPr id="305" name="Google Shape;3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91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400" b="1"/>
              <a:t>Sheet 12 - CO² Indicaties</a:t>
            </a:r>
            <a:endParaRPr sz="1400" b="1"/>
          </a:p>
          <a:p>
            <a:pPr marL="0" lvl="0" indent="0" algn="l" rtl="0">
              <a:spcBef>
                <a:spcPts val="0"/>
              </a:spcBef>
              <a:spcAft>
                <a:spcPts val="0"/>
              </a:spcAft>
              <a:buClr>
                <a:schemeClr val="dk1"/>
              </a:buClr>
              <a:buSzPts val="1100"/>
              <a:buFont typeface="Arial"/>
              <a:buNone/>
            </a:pPr>
            <a:r>
              <a:rPr lang="en-GB" sz="1400"/>
              <a:t>Om een beeld te krijgen, hebben wij gegevens verzameld over de CO²-uitstoot in de verschillende processen.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GB" sz="1400"/>
              <a:t>Dit zijn geen LCA’s (life cycle assessments), maar geven wel een goede indicatie van de consequentie die de verschillende technieken hebben voor ons milieu. En het belang om keuzes te maken, voordat die voor ons gemaakt worden zoals de wetgeving die in de EU in voorbereiding is. </a:t>
            </a:r>
            <a:endParaRPr/>
          </a:p>
        </p:txBody>
      </p:sp>
      <p:sp>
        <p:nvSpPr>
          <p:cNvPr id="321" name="Google Shape;32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000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600" b="1"/>
              <a:t>Wat gebeurt er in het bedrijfsleven?</a:t>
            </a:r>
            <a:endParaRPr sz="1600" b="1"/>
          </a:p>
          <a:p>
            <a:pPr marL="0" marR="0" lvl="0" indent="0" algn="l" rtl="0">
              <a:lnSpc>
                <a:spcPct val="100000"/>
              </a:lnSpc>
              <a:spcBef>
                <a:spcPts val="0"/>
              </a:spcBef>
              <a:spcAft>
                <a:spcPts val="0"/>
              </a:spcAft>
              <a:buClr>
                <a:schemeClr val="dk1"/>
              </a:buClr>
              <a:buSzPts val="1100"/>
              <a:buFont typeface="Arial"/>
              <a:buNone/>
            </a:pPr>
            <a:endParaRPr sz="1600" b="1"/>
          </a:p>
          <a:p>
            <a:pPr marL="0" marR="0" lvl="0" indent="0" algn="l" rtl="0">
              <a:lnSpc>
                <a:spcPct val="100000"/>
              </a:lnSpc>
              <a:spcBef>
                <a:spcPts val="0"/>
              </a:spcBef>
              <a:spcAft>
                <a:spcPts val="0"/>
              </a:spcAft>
              <a:buClr>
                <a:schemeClr val="dk1"/>
              </a:buClr>
              <a:buSzPts val="1100"/>
              <a:buFont typeface="Arial"/>
              <a:buNone/>
            </a:pPr>
            <a:r>
              <a:rPr lang="en-GB" sz="1600"/>
              <a:t>We zien veel activiteit en begrip. Grote bedrijven passen het Net Zero-beleid toe.</a:t>
            </a:r>
            <a:endParaRPr sz="1600"/>
          </a:p>
          <a:p>
            <a:pPr marL="0" marR="0" lvl="0" indent="0" algn="l" rtl="0">
              <a:lnSpc>
                <a:spcPct val="100000"/>
              </a:lnSpc>
              <a:spcBef>
                <a:spcPts val="0"/>
              </a:spcBef>
              <a:spcAft>
                <a:spcPts val="0"/>
              </a:spcAft>
              <a:buClr>
                <a:schemeClr val="dk1"/>
              </a:buClr>
              <a:buSzPts val="1100"/>
              <a:buFont typeface="Arial"/>
              <a:buNone/>
            </a:pPr>
            <a:r>
              <a:rPr lang="en-GB" sz="1600"/>
              <a:t>Zie dit plaatje. Het is een selectie, maar op internet vind je nog veel meer bedrijven die al met duurzaamheid bezig zijn.</a:t>
            </a:r>
            <a:endParaRPr sz="1600"/>
          </a:p>
          <a:p>
            <a:pPr marL="0" marR="0" lvl="0" indent="0" algn="l" rtl="0">
              <a:lnSpc>
                <a:spcPct val="100000"/>
              </a:lnSpc>
              <a:spcBef>
                <a:spcPts val="0"/>
              </a:spcBef>
              <a:spcAft>
                <a:spcPts val="0"/>
              </a:spcAft>
              <a:buClr>
                <a:schemeClr val="dk1"/>
              </a:buClr>
              <a:buSzPts val="1100"/>
              <a:buFont typeface="Arial"/>
              <a:buNone/>
            </a:pPr>
            <a:endParaRPr sz="1600"/>
          </a:p>
          <a:p>
            <a:pPr marL="0" marR="0" lvl="0" indent="0" algn="l" rtl="0">
              <a:lnSpc>
                <a:spcPct val="100000"/>
              </a:lnSpc>
              <a:spcBef>
                <a:spcPts val="0"/>
              </a:spcBef>
              <a:spcAft>
                <a:spcPts val="0"/>
              </a:spcAft>
              <a:buClr>
                <a:schemeClr val="dk1"/>
              </a:buClr>
              <a:buSzPts val="1100"/>
              <a:buFont typeface="Arial"/>
              <a:buNone/>
            </a:pPr>
            <a:r>
              <a:rPr lang="en-GB" sz="1600"/>
              <a:t>Slechts enkele voorbeelden om een idee te geven wat ze al hebben gedaan:</a:t>
            </a:r>
            <a:endParaRPr sz="1600"/>
          </a:p>
          <a:p>
            <a:pPr marL="457200" marR="0" lvl="0" indent="-323850" algn="l" rtl="0">
              <a:lnSpc>
                <a:spcPct val="100000"/>
              </a:lnSpc>
              <a:spcBef>
                <a:spcPts val="0"/>
              </a:spcBef>
              <a:spcAft>
                <a:spcPts val="0"/>
              </a:spcAft>
              <a:buSzPts val="1500"/>
              <a:buChar char="●"/>
            </a:pPr>
            <a:r>
              <a:rPr lang="en-GB" sz="1600"/>
              <a:t>LEGO investeert $ 400 miljoen in niet-fossiele materialen</a:t>
            </a:r>
            <a:endParaRPr sz="1600"/>
          </a:p>
          <a:p>
            <a:pPr marL="457200" marR="0" lvl="0" indent="-323850" algn="l" rtl="0">
              <a:lnSpc>
                <a:spcPct val="100000"/>
              </a:lnSpc>
              <a:spcBef>
                <a:spcPts val="0"/>
              </a:spcBef>
              <a:spcAft>
                <a:spcPts val="0"/>
              </a:spcAft>
              <a:buSzPts val="1500"/>
              <a:buChar char="●"/>
            </a:pPr>
            <a:r>
              <a:rPr lang="en-GB" sz="1600"/>
              <a:t>Zalando start met de verkoop van tweedehands kleding</a:t>
            </a:r>
            <a:endParaRPr sz="1600"/>
          </a:p>
          <a:p>
            <a:pPr marL="457200" marR="0" lvl="0" indent="-323850" algn="l" rtl="0">
              <a:lnSpc>
                <a:spcPct val="100000"/>
              </a:lnSpc>
              <a:spcBef>
                <a:spcPts val="0"/>
              </a:spcBef>
              <a:spcAft>
                <a:spcPts val="0"/>
              </a:spcAft>
              <a:buSzPts val="1500"/>
              <a:buChar char="●"/>
            </a:pPr>
            <a:r>
              <a:rPr lang="en-GB" sz="1600"/>
              <a:t>Adidas en Stella McCartney werken aan de productie van plantaardig leer</a:t>
            </a:r>
            <a:endParaRPr sz="1600"/>
          </a:p>
          <a:p>
            <a:pPr marL="457200" marR="0" lvl="0" indent="-323850" algn="l" rtl="0">
              <a:lnSpc>
                <a:spcPct val="100000"/>
              </a:lnSpc>
              <a:spcBef>
                <a:spcPts val="0"/>
              </a:spcBef>
              <a:spcAft>
                <a:spcPts val="0"/>
              </a:spcAft>
              <a:buSzPts val="1500"/>
              <a:buChar char="●"/>
            </a:pPr>
            <a:r>
              <a:rPr lang="en-GB" sz="1600"/>
              <a:t>In Nederland verkoopt Lidl etenswaren op de houdbaarheidsdatum, voor maar € 0,25</a:t>
            </a:r>
            <a:endParaRPr sz="1600"/>
          </a:p>
          <a:p>
            <a:pPr marL="0" marR="0" lvl="0" indent="0" algn="l" rtl="0">
              <a:lnSpc>
                <a:spcPct val="100000"/>
              </a:lnSpc>
              <a:spcBef>
                <a:spcPts val="0"/>
              </a:spcBef>
              <a:spcAft>
                <a:spcPts val="0"/>
              </a:spcAft>
              <a:buClr>
                <a:schemeClr val="dk1"/>
              </a:buClr>
              <a:buSzPts val="1100"/>
              <a:buFont typeface="Arial"/>
              <a:buNone/>
            </a:pPr>
            <a:endParaRPr sz="1600"/>
          </a:p>
        </p:txBody>
      </p:sp>
      <p:sp>
        <p:nvSpPr>
          <p:cNvPr id="333" name="Google Shape;33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408152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e314661c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be314661ce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sz="1600" b="1"/>
              <a:t>De niveaus van circulariteit (10 R's)</a:t>
            </a:r>
            <a:endParaRPr sz="1600" b="1"/>
          </a:p>
          <a:p>
            <a:pPr marL="0" lvl="0" indent="0" algn="l" rtl="0">
              <a:lnSpc>
                <a:spcPct val="100000"/>
              </a:lnSpc>
              <a:spcBef>
                <a:spcPts val="0"/>
              </a:spcBef>
              <a:spcAft>
                <a:spcPts val="0"/>
              </a:spcAft>
              <a:buClr>
                <a:schemeClr val="dk1"/>
              </a:buClr>
              <a:buSzPts val="1100"/>
              <a:buFont typeface="Arial"/>
              <a:buNone/>
            </a:pPr>
            <a:endParaRPr sz="1600" b="1"/>
          </a:p>
          <a:p>
            <a:pPr marL="0" lvl="0" indent="0" algn="l" rtl="0">
              <a:lnSpc>
                <a:spcPct val="100000"/>
              </a:lnSpc>
              <a:spcBef>
                <a:spcPts val="0"/>
              </a:spcBef>
              <a:spcAft>
                <a:spcPts val="0"/>
              </a:spcAft>
              <a:buSzPts val="1100"/>
              <a:buNone/>
            </a:pPr>
            <a:r>
              <a:rPr lang="en-GB" sz="1600"/>
              <a:t>Op deze sheet zie je de 10 niveaus van circulariteit. </a:t>
            </a:r>
            <a:endParaRPr sz="1600"/>
          </a:p>
          <a:p>
            <a:pPr marL="0" lvl="0" indent="0" algn="l" rtl="0">
              <a:lnSpc>
                <a:spcPct val="100000"/>
              </a:lnSpc>
              <a:spcBef>
                <a:spcPts val="0"/>
              </a:spcBef>
              <a:spcAft>
                <a:spcPts val="0"/>
              </a:spcAft>
              <a:buSzPts val="1100"/>
              <a:buNone/>
            </a:pPr>
            <a:r>
              <a:rPr lang="en-GB" sz="1600"/>
              <a:t>De belangrijkste zijn: REFUSE, REDUCE en RETHINK</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GB" sz="1600"/>
              <a:t>In de wereld volgen bedrijven deze niveaus als leidraad om volledig circulair te worden.</a:t>
            </a:r>
            <a:endParaRPr sz="1600"/>
          </a:p>
          <a:p>
            <a:pPr marL="0" lvl="0" indent="0" algn="l" rtl="0">
              <a:lnSpc>
                <a:spcPct val="100000"/>
              </a:lnSpc>
              <a:spcBef>
                <a:spcPts val="0"/>
              </a:spcBef>
              <a:spcAft>
                <a:spcPts val="0"/>
              </a:spcAft>
              <a:buSzPts val="1100"/>
              <a:buNone/>
            </a:pPr>
            <a:endParaRPr sz="1600"/>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343" name="Google Shape;343;gbe314661ce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314627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304266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3594e0d4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d3594e0d4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d3594e0d47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extLst>
      <p:ext uri="{BB962C8B-B14F-4D97-AF65-F5344CB8AC3E}">
        <p14:creationId xmlns:p14="http://schemas.microsoft.com/office/powerpoint/2010/main" val="272210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600" b="1"/>
              <a:t>Wat zou Albert hierover zeggen?</a:t>
            </a:r>
            <a:endParaRPr sz="1600" b="1"/>
          </a:p>
          <a:p>
            <a:pPr marL="0" marR="0" lvl="0" indent="0" algn="l" rtl="0">
              <a:lnSpc>
                <a:spcPct val="100000"/>
              </a:lnSpc>
              <a:spcBef>
                <a:spcPts val="0"/>
              </a:spcBef>
              <a:spcAft>
                <a:spcPts val="0"/>
              </a:spcAft>
              <a:buClr>
                <a:schemeClr val="dk1"/>
              </a:buClr>
              <a:buSzPts val="1100"/>
              <a:buFont typeface="Arial"/>
              <a:buNone/>
            </a:pPr>
            <a:r>
              <a:rPr lang="en-GB" sz="1600"/>
              <a:t>Albert zei:  "Een nieuwe manier van denken is essentieel als de mensheid wil overleven en naar hogere niveaus wil evolueren"</a:t>
            </a:r>
            <a:endParaRPr sz="1600"/>
          </a:p>
          <a:p>
            <a:pPr marL="0" marR="0" lvl="0" indent="0" algn="l" rtl="0">
              <a:lnSpc>
                <a:spcPct val="100000"/>
              </a:lnSpc>
              <a:spcBef>
                <a:spcPts val="0"/>
              </a:spcBef>
              <a:spcAft>
                <a:spcPts val="0"/>
              </a:spcAft>
              <a:buClr>
                <a:schemeClr val="dk1"/>
              </a:buClr>
              <a:buSzPts val="1200"/>
              <a:buFont typeface="Calibri"/>
              <a:buNone/>
            </a:pPr>
            <a:endParaRPr sz="1600" b="1"/>
          </a:p>
          <a:p>
            <a:pPr marL="0" marR="0" lvl="0" indent="0" algn="l" rtl="0">
              <a:lnSpc>
                <a:spcPct val="100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Einde presentatie, start gesprek met de klant.</a:t>
            </a:r>
            <a:endParaRPr sz="11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Hoe is uw drukwerk gemaakt? </a:t>
            </a:r>
            <a:endParaRPr sz="11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Drukwerk ingekocht dat op een vervuilende manier gemaakt wordt? </a:t>
            </a:r>
            <a:endParaRPr sz="11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Op een papier waarvan onduidelijk is hoe het met de CO2-uitstoot en vervuiling van de betreffende producent zit?</a:t>
            </a:r>
            <a:endParaRPr sz="11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Bestaat de kans dat het drukwerk niet of heel slecht te recyclen is? </a:t>
            </a:r>
            <a:endParaRPr sz="11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u="sng">
                <a:solidFill>
                  <a:srgbClr val="222222"/>
                </a:solidFill>
                <a:highlight>
                  <a:srgbClr val="FFFFFF"/>
                </a:highlight>
                <a:latin typeface="Arial"/>
                <a:ea typeface="Arial"/>
                <a:cs typeface="Arial"/>
                <a:sym typeface="Arial"/>
              </a:rPr>
              <a:t>Er is nu een keuze</a:t>
            </a:r>
            <a:r>
              <a:rPr lang="en-GB" sz="1100">
                <a:solidFill>
                  <a:srgbClr val="222222"/>
                </a:solidFill>
                <a:highlight>
                  <a:srgbClr val="FFFFFF"/>
                </a:highlight>
                <a:latin typeface="Arial"/>
                <a:ea typeface="Arial"/>
                <a:cs typeface="Arial"/>
                <a:sym typeface="Arial"/>
              </a:rPr>
              <a:t>: contactloos printen met onze Jet Press 720. </a:t>
            </a:r>
            <a:endParaRPr sz="11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600" b="1"/>
          </a:p>
        </p:txBody>
      </p:sp>
      <p:sp>
        <p:nvSpPr>
          <p:cNvPr id="375" name="Google Shape;37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extLst>
      <p:ext uri="{BB962C8B-B14F-4D97-AF65-F5344CB8AC3E}">
        <p14:creationId xmlns:p14="http://schemas.microsoft.com/office/powerpoint/2010/main" val="396718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600" b="1" i="0" u="none" strike="noStrike" cap="none">
                <a:solidFill>
                  <a:schemeClr val="dk1"/>
                </a:solidFill>
                <a:latin typeface="Calibri"/>
                <a:ea typeface="Calibri"/>
                <a:cs typeface="Calibri"/>
                <a:sym typeface="Calibri"/>
              </a:rPr>
              <a:t>Net Zero 2050</a:t>
            </a:r>
            <a:endParaRPr sz="1600" b="0"/>
          </a:p>
          <a:p>
            <a:pPr marL="0" lvl="0" indent="0" algn="l" rtl="0">
              <a:lnSpc>
                <a:spcPct val="100000"/>
              </a:lnSpc>
              <a:spcBef>
                <a:spcPts val="0"/>
              </a:spcBef>
              <a:spcAft>
                <a:spcPts val="0"/>
              </a:spcAft>
              <a:buSzPts val="1400"/>
              <a:buNone/>
            </a:pPr>
            <a:r>
              <a:rPr lang="en-GB" sz="1600"/>
              <a:t>Starten met b</a:t>
            </a:r>
            <a:r>
              <a:rPr lang="en-GB" sz="1600" b="0" i="0" u="none" strike="noStrike" cap="none">
                <a:solidFill>
                  <a:schemeClr val="dk1"/>
                </a:solidFill>
                <a:latin typeface="Calibri"/>
                <a:ea typeface="Calibri"/>
                <a:cs typeface="Calibri"/>
                <a:sym typeface="Calibri"/>
              </a:rPr>
              <a:t>ewustzijn</a:t>
            </a:r>
            <a:r>
              <a:rPr lang="en-GB" sz="1600"/>
              <a:t> creëren door huidige situatie te schetsen: </a:t>
            </a:r>
            <a:endParaRPr sz="1600"/>
          </a:p>
          <a:p>
            <a:pPr marL="0" lvl="0" indent="0" algn="l" rtl="0">
              <a:lnSpc>
                <a:spcPct val="100000"/>
              </a:lnSpc>
              <a:spcBef>
                <a:spcPts val="0"/>
              </a:spcBef>
              <a:spcAft>
                <a:spcPts val="0"/>
              </a:spcAft>
              <a:buSzPts val="1400"/>
              <a:buNone/>
            </a:pPr>
            <a:r>
              <a:rPr lang="en-GB" sz="1600" b="0" i="0" u="none" strike="noStrike" cap="none">
                <a:solidFill>
                  <a:schemeClr val="dk1"/>
                </a:solidFill>
                <a:latin typeface="Calibri"/>
                <a:ea typeface="Calibri"/>
                <a:cs typeface="Calibri"/>
                <a:sym typeface="Calibri"/>
              </a:rPr>
              <a:t>Klimaatcrisis / </a:t>
            </a:r>
            <a:r>
              <a:rPr lang="en-GB" sz="1600"/>
              <a:t>P</a:t>
            </a:r>
            <a:r>
              <a:rPr lang="en-GB" sz="1600" b="0" i="0" u="none" strike="noStrike" cap="none">
                <a:solidFill>
                  <a:schemeClr val="dk1"/>
                </a:solidFill>
                <a:latin typeface="Calibri"/>
                <a:ea typeface="Calibri"/>
                <a:cs typeface="Calibri"/>
                <a:sym typeface="Calibri"/>
              </a:rPr>
              <a:t>andemie / Akkoord van Parijs 2015 &amp; EU Green deal</a:t>
            </a:r>
            <a:endParaRPr/>
          </a:p>
          <a:p>
            <a:pPr marL="457200" lvl="0" indent="-228600" algn="l" rtl="0">
              <a:lnSpc>
                <a:spcPct val="100000"/>
              </a:lnSpc>
              <a:spcBef>
                <a:spcPts val="0"/>
              </a:spcBef>
              <a:spcAft>
                <a:spcPts val="0"/>
              </a:spcAft>
              <a:buSzPts val="1400"/>
              <a:buNone/>
            </a:pPr>
            <a:endParaRPr sz="16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600" b="0" i="0" u="none" strike="noStrike" cap="none">
                <a:solidFill>
                  <a:schemeClr val="dk1"/>
                </a:solidFill>
                <a:latin typeface="Calibri"/>
                <a:ea typeface="Calibri"/>
                <a:cs typeface="Calibri"/>
                <a:sym typeface="Calibri"/>
              </a:rPr>
              <a:t>Wat zien we hier? </a:t>
            </a:r>
            <a:endParaRPr sz="16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600"/>
              <a:t>D</a:t>
            </a:r>
            <a:r>
              <a:rPr lang="en-GB" sz="1600" b="0" i="0" u="none" strike="noStrike" cap="none">
                <a:solidFill>
                  <a:schemeClr val="dk1"/>
                </a:solidFill>
                <a:latin typeface="Calibri"/>
                <a:ea typeface="Calibri"/>
                <a:cs typeface="Calibri"/>
                <a:sym typeface="Calibri"/>
              </a:rPr>
              <a:t>e huidige pandemie </a:t>
            </a:r>
            <a:r>
              <a:rPr lang="en-GB" sz="1600"/>
              <a:t>geeft</a:t>
            </a:r>
            <a:r>
              <a:rPr lang="en-GB" sz="1600" b="0" i="0" u="none" strike="noStrike" cap="none">
                <a:solidFill>
                  <a:schemeClr val="dk1"/>
                </a:solidFill>
                <a:latin typeface="Calibri"/>
                <a:ea typeface="Calibri"/>
                <a:cs typeface="Calibri"/>
                <a:sym typeface="Calibri"/>
              </a:rPr>
              <a:t> dat extra zetje om bedrijven aan te sporen over te schakelen naar een veerkrachtiger e</a:t>
            </a:r>
            <a:r>
              <a:rPr lang="en-GB" sz="1600"/>
              <a:t>n t</a:t>
            </a:r>
            <a:r>
              <a:rPr lang="en-GB" sz="1600" b="0" i="0" u="none" strike="noStrike" cap="none">
                <a:solidFill>
                  <a:schemeClr val="dk1"/>
                </a:solidFill>
                <a:latin typeface="Calibri"/>
                <a:ea typeface="Calibri"/>
                <a:cs typeface="Calibri"/>
                <a:sym typeface="Calibri"/>
              </a:rPr>
              <a:t>oekomstbestendige economie</a:t>
            </a:r>
            <a:r>
              <a:rPr lang="en-GB" sz="1600"/>
              <a:t>. </a:t>
            </a:r>
            <a:endParaRPr sz="1600"/>
          </a:p>
          <a:p>
            <a:pPr marL="0" lvl="0" indent="0" algn="l" rtl="0">
              <a:lnSpc>
                <a:spcPct val="100000"/>
              </a:lnSpc>
              <a:spcBef>
                <a:spcPts val="0"/>
              </a:spcBef>
              <a:spcAft>
                <a:spcPts val="0"/>
              </a:spcAft>
              <a:buSzPts val="1400"/>
              <a:buNone/>
            </a:pPr>
            <a:r>
              <a:rPr lang="en-GB" sz="1600"/>
              <a:t>H</a:t>
            </a:r>
            <a:r>
              <a:rPr lang="en-GB" sz="1600" b="0" i="0" u="none" strike="noStrike" cap="none">
                <a:solidFill>
                  <a:schemeClr val="dk1"/>
                </a:solidFill>
                <a:latin typeface="Calibri"/>
                <a:ea typeface="Calibri"/>
                <a:cs typeface="Calibri"/>
                <a:sym typeface="Calibri"/>
              </a:rPr>
              <a:t>et akkoord van Parijs in 2015 was niet echt een opstart naar Net Zero in 2050.</a:t>
            </a:r>
            <a:r>
              <a:rPr lang="en-GB"/>
              <a:t> </a:t>
            </a:r>
            <a:r>
              <a:rPr lang="en-GB" sz="1600" b="0" i="0" u="none" strike="noStrike" cap="none">
                <a:solidFill>
                  <a:schemeClr val="dk1"/>
                </a:solidFill>
                <a:latin typeface="Calibri"/>
                <a:ea typeface="Calibri"/>
                <a:cs typeface="Calibri"/>
                <a:sym typeface="Calibri"/>
              </a:rPr>
              <a:t>We riskeren een wereldwijde ramp als de wereldwijde consumptie ongecontroleerd blijft doorgaan</a:t>
            </a:r>
            <a:r>
              <a:rPr lang="en-GB" sz="1600"/>
              <a:t>. </a:t>
            </a:r>
            <a:r>
              <a:rPr lang="en-GB" sz="1600" b="0" i="0" u="none" strike="noStrike" cap="none">
                <a:solidFill>
                  <a:schemeClr val="dk1"/>
                </a:solidFill>
                <a:latin typeface="Calibri"/>
                <a:ea typeface="Calibri"/>
                <a:cs typeface="Calibri"/>
                <a:sym typeface="Calibri"/>
              </a:rPr>
              <a:t>Maar in 2020 stemde de EU in met de Green Deal, een groot plan om in 2050 Net Zero te bereiken.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1" name="Google Shape;21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66356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600" b="1"/>
              <a:t>Waar staan we nu? </a:t>
            </a:r>
            <a:endParaRPr sz="1600" b="1"/>
          </a:p>
          <a:p>
            <a:pPr marL="0" marR="0" lvl="0" indent="0" algn="l" rtl="0">
              <a:lnSpc>
                <a:spcPct val="100000"/>
              </a:lnSpc>
              <a:spcBef>
                <a:spcPts val="0"/>
              </a:spcBef>
              <a:spcAft>
                <a:spcPts val="0"/>
              </a:spcAft>
              <a:buClr>
                <a:schemeClr val="dk1"/>
              </a:buClr>
              <a:buSzPts val="1200"/>
              <a:buFont typeface="Calibri"/>
              <a:buNone/>
            </a:pPr>
            <a:r>
              <a:rPr lang="en-GB" sz="1600" b="1" i="0"/>
              <a:t>NL </a:t>
            </a:r>
            <a:r>
              <a:rPr lang="en-GB" sz="1600" i="0"/>
              <a:t>Doelstellingen:</a:t>
            </a:r>
            <a:endParaRPr sz="1600" i="0"/>
          </a:p>
          <a:p>
            <a:pPr marL="0" marR="0" lvl="0" indent="0" algn="l" rtl="0">
              <a:lnSpc>
                <a:spcPct val="100000"/>
              </a:lnSpc>
              <a:spcBef>
                <a:spcPts val="0"/>
              </a:spcBef>
              <a:spcAft>
                <a:spcPts val="0"/>
              </a:spcAft>
              <a:buClr>
                <a:schemeClr val="dk1"/>
              </a:buClr>
              <a:buSzPts val="1200"/>
              <a:buFont typeface="Calibri"/>
              <a:buNone/>
            </a:pPr>
            <a:endParaRPr sz="1600"/>
          </a:p>
          <a:p>
            <a:pPr marL="0" marR="0" lvl="0" indent="0" algn="l" rtl="0">
              <a:lnSpc>
                <a:spcPct val="100000"/>
              </a:lnSpc>
              <a:spcBef>
                <a:spcPts val="0"/>
              </a:spcBef>
              <a:spcAft>
                <a:spcPts val="0"/>
              </a:spcAft>
              <a:buClr>
                <a:schemeClr val="dk1"/>
              </a:buClr>
              <a:buSzPts val="1100"/>
              <a:buFont typeface="Arial"/>
              <a:buNone/>
            </a:pPr>
            <a:r>
              <a:rPr lang="en-GB" sz="1600"/>
              <a:t>Onderdeel van de Green Deal is het </a:t>
            </a:r>
            <a:r>
              <a:rPr lang="en-GB" sz="1600" b="1"/>
              <a:t>Circulair Actieplan</a:t>
            </a:r>
            <a:r>
              <a:rPr lang="en-GB" sz="1600"/>
              <a:t> met recycling doelstellingen voor 2030 per afvalgroep, bijvoorbeeld: </a:t>
            </a:r>
            <a:endParaRPr sz="1600"/>
          </a:p>
          <a:p>
            <a:pPr marL="457200" marR="0" lvl="0" indent="-330200" algn="l" rtl="0">
              <a:lnSpc>
                <a:spcPct val="100000"/>
              </a:lnSpc>
              <a:spcBef>
                <a:spcPts val="0"/>
              </a:spcBef>
              <a:spcAft>
                <a:spcPts val="0"/>
              </a:spcAft>
              <a:buSzPts val="1600"/>
              <a:buChar char="●"/>
            </a:pPr>
            <a:r>
              <a:rPr lang="en-GB" sz="1600"/>
              <a:t>70% recycling van verpakkingsafval</a:t>
            </a:r>
            <a:endParaRPr sz="1600"/>
          </a:p>
          <a:p>
            <a:pPr marL="457200" marR="0" lvl="0" indent="-330200" algn="l" rtl="0">
              <a:lnSpc>
                <a:spcPct val="100000"/>
              </a:lnSpc>
              <a:spcBef>
                <a:spcPts val="0"/>
              </a:spcBef>
              <a:spcAft>
                <a:spcPts val="0"/>
              </a:spcAft>
              <a:buSzPts val="1600"/>
              <a:buChar char="●"/>
            </a:pPr>
            <a:r>
              <a:rPr lang="en-GB" sz="1600"/>
              <a:t>85% recycling van papier en karton</a:t>
            </a:r>
            <a:endParaRPr sz="1600"/>
          </a:p>
          <a:p>
            <a:pPr marL="457200" marR="0" lvl="0" indent="-330200" algn="l" rtl="0">
              <a:lnSpc>
                <a:spcPct val="100000"/>
              </a:lnSpc>
              <a:spcBef>
                <a:spcPts val="0"/>
              </a:spcBef>
              <a:spcAft>
                <a:spcPts val="0"/>
              </a:spcAft>
              <a:buSzPts val="1600"/>
              <a:buChar char="●"/>
            </a:pPr>
            <a:r>
              <a:rPr lang="en-GB" sz="1600"/>
              <a:t>Circulaire steden en regio-initiatieven om gemeenschappen te helpen circulair te zijn</a:t>
            </a:r>
            <a:endParaRPr sz="1600"/>
          </a:p>
          <a:p>
            <a:pPr marL="0" marR="0" lvl="0" indent="0" algn="l" rtl="0">
              <a:lnSpc>
                <a:spcPct val="100000"/>
              </a:lnSpc>
              <a:spcBef>
                <a:spcPts val="0"/>
              </a:spcBef>
              <a:spcAft>
                <a:spcPts val="0"/>
              </a:spcAft>
              <a:buClr>
                <a:schemeClr val="dk1"/>
              </a:buClr>
              <a:buSzPts val="1100"/>
              <a:buFont typeface="Arial"/>
              <a:buNone/>
            </a:pPr>
            <a:endParaRPr sz="1600"/>
          </a:p>
          <a:p>
            <a:pPr marL="0" marR="0" lvl="0" indent="0" algn="l" rtl="0">
              <a:lnSpc>
                <a:spcPct val="100000"/>
              </a:lnSpc>
              <a:spcBef>
                <a:spcPts val="0"/>
              </a:spcBef>
              <a:spcAft>
                <a:spcPts val="0"/>
              </a:spcAft>
              <a:buClr>
                <a:schemeClr val="dk1"/>
              </a:buClr>
              <a:buSzPts val="1100"/>
              <a:buFont typeface="Arial"/>
              <a:buNone/>
            </a:pPr>
            <a:r>
              <a:rPr lang="en-GB" sz="1600" b="1"/>
              <a:t>Waar zijn we nu? </a:t>
            </a:r>
            <a:r>
              <a:rPr lang="en-GB" sz="1600"/>
              <a:t>Recycling van vandaag is vaak down cycling of helemaal geen recycling.</a:t>
            </a:r>
            <a:endParaRPr sz="1600"/>
          </a:p>
          <a:p>
            <a:pPr marL="0" marR="0" lvl="0" indent="0" algn="l" rtl="0">
              <a:lnSpc>
                <a:spcPct val="100000"/>
              </a:lnSpc>
              <a:spcBef>
                <a:spcPts val="0"/>
              </a:spcBef>
              <a:spcAft>
                <a:spcPts val="0"/>
              </a:spcAft>
              <a:buClr>
                <a:schemeClr val="dk1"/>
              </a:buClr>
              <a:buSzPts val="1100"/>
              <a:buFont typeface="Arial"/>
              <a:buNone/>
            </a:pPr>
            <a:r>
              <a:rPr lang="en-GB" sz="1600"/>
              <a:t>De cijfers van de Europese Unie in 2018: </a:t>
            </a:r>
            <a:endParaRPr sz="1600"/>
          </a:p>
          <a:p>
            <a:pPr marL="0" marR="0" lvl="0" indent="0" algn="l" rtl="0">
              <a:lnSpc>
                <a:spcPct val="100000"/>
              </a:lnSpc>
              <a:spcBef>
                <a:spcPts val="0"/>
              </a:spcBef>
              <a:spcAft>
                <a:spcPts val="0"/>
              </a:spcAft>
              <a:buClr>
                <a:schemeClr val="dk1"/>
              </a:buClr>
              <a:buSzPts val="1100"/>
              <a:buFont typeface="Arial"/>
              <a:buNone/>
            </a:pPr>
            <a:r>
              <a:rPr lang="en-GB" sz="1600"/>
              <a:t>Slechts 38,1% recyclen, verbrand of verzonden naar het buitenland 23,2% (Afrika / Azië)</a:t>
            </a:r>
            <a:endParaRPr sz="1600"/>
          </a:p>
          <a:p>
            <a:pPr marL="0" marR="0" lvl="0" indent="0" algn="l" rtl="0">
              <a:lnSpc>
                <a:spcPct val="100000"/>
              </a:lnSpc>
              <a:spcBef>
                <a:spcPts val="0"/>
              </a:spcBef>
              <a:spcAft>
                <a:spcPts val="0"/>
              </a:spcAft>
              <a:buClr>
                <a:schemeClr val="dk1"/>
              </a:buClr>
              <a:buSzPts val="1100"/>
              <a:buFont typeface="Arial"/>
              <a:buNone/>
            </a:pPr>
            <a:r>
              <a:rPr lang="en-GB" sz="1600"/>
              <a:t>Naar de stort 38,7%</a:t>
            </a:r>
            <a:endParaRPr sz="1600"/>
          </a:p>
          <a:p>
            <a:pPr marL="0" marR="0" lvl="0" indent="0" algn="l" rtl="0">
              <a:lnSpc>
                <a:spcPct val="100000"/>
              </a:lnSpc>
              <a:spcBef>
                <a:spcPts val="0"/>
              </a:spcBef>
              <a:spcAft>
                <a:spcPts val="0"/>
              </a:spcAft>
              <a:buClr>
                <a:schemeClr val="dk1"/>
              </a:buClr>
              <a:buSzPts val="1100"/>
              <a:buFont typeface="Arial"/>
              <a:buNone/>
            </a:pPr>
            <a:r>
              <a:rPr lang="en-GB" sz="1600" b="1"/>
              <a:t>Ver weg van de doelen voor 2030! </a:t>
            </a:r>
            <a:endParaRPr sz="1600"/>
          </a:p>
          <a:p>
            <a:pPr marL="0" marR="0" lvl="0" indent="0" algn="l" rtl="0">
              <a:lnSpc>
                <a:spcPct val="100000"/>
              </a:lnSpc>
              <a:spcBef>
                <a:spcPts val="0"/>
              </a:spcBef>
              <a:spcAft>
                <a:spcPts val="0"/>
              </a:spcAft>
              <a:buClr>
                <a:schemeClr val="dk1"/>
              </a:buClr>
              <a:buSzPts val="1200"/>
              <a:buFont typeface="Calibri"/>
              <a:buNone/>
            </a:pPr>
            <a:endParaRPr sz="1600"/>
          </a:p>
          <a:p>
            <a:pPr marL="0" lvl="0" indent="0" algn="l" rtl="0">
              <a:lnSpc>
                <a:spcPct val="100000"/>
              </a:lnSpc>
              <a:spcBef>
                <a:spcPts val="0"/>
              </a:spcBef>
              <a:spcAft>
                <a:spcPts val="0"/>
              </a:spcAft>
              <a:buSzPts val="1400"/>
              <a:buNone/>
            </a:pPr>
            <a:endParaRPr/>
          </a:p>
        </p:txBody>
      </p:sp>
      <p:sp>
        <p:nvSpPr>
          <p:cNvPr id="220" name="Google Shape;22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109009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600" b="1"/>
              <a:t>Circularity Gap Report </a:t>
            </a:r>
            <a:endParaRPr/>
          </a:p>
          <a:p>
            <a:pPr marL="0" marR="0" lvl="0" indent="0" algn="l" rtl="0">
              <a:lnSpc>
                <a:spcPct val="100000"/>
              </a:lnSpc>
              <a:spcBef>
                <a:spcPts val="0"/>
              </a:spcBef>
              <a:spcAft>
                <a:spcPts val="0"/>
              </a:spcAft>
              <a:buClr>
                <a:schemeClr val="dk1"/>
              </a:buClr>
              <a:buSzPts val="1100"/>
              <a:buFont typeface="Arial"/>
              <a:buNone/>
            </a:pPr>
            <a:r>
              <a:rPr lang="en-GB" sz="1600"/>
              <a:t>Sinds 2018 hebben we het Circularity GAP-rapport, geschreven door ‘Circle Economy’, een impactorganisatie. Het Circularity Gap Report stelt vast dat de jaarlijkse uitstoot van 22,8 miljard ton (Gt), die gepaard gaat met het creëren van nieuwe producten uit nieuwe materialen, kan worden geëlimineerd door circulaire strategieën toe te passen die de hoeveelheid mineralen, fossiele brandstoffen, metalen en biomassa, die door de wereldeconomie wordt verbruikt, drastisch verminderen. </a:t>
            </a:r>
            <a:endParaRPr sz="1600"/>
          </a:p>
          <a:p>
            <a:pPr marL="0" marR="0" lvl="0" indent="0" algn="l" rtl="0">
              <a:lnSpc>
                <a:spcPct val="100000"/>
              </a:lnSpc>
              <a:spcBef>
                <a:spcPts val="0"/>
              </a:spcBef>
              <a:spcAft>
                <a:spcPts val="0"/>
              </a:spcAft>
              <a:buClr>
                <a:schemeClr val="dk1"/>
              </a:buClr>
              <a:buSzPts val="1100"/>
              <a:buFont typeface="Arial"/>
              <a:buNone/>
            </a:pPr>
            <a:endParaRPr sz="1600"/>
          </a:p>
          <a:p>
            <a:pPr marL="0" marR="0" lvl="0" indent="0" algn="l" rtl="0">
              <a:lnSpc>
                <a:spcPct val="100000"/>
              </a:lnSpc>
              <a:spcBef>
                <a:spcPts val="0"/>
              </a:spcBef>
              <a:spcAft>
                <a:spcPts val="0"/>
              </a:spcAft>
              <a:buClr>
                <a:schemeClr val="dk1"/>
              </a:buClr>
              <a:buSzPts val="1100"/>
              <a:buFont typeface="Arial"/>
              <a:buNone/>
            </a:pPr>
            <a:r>
              <a:rPr lang="en-GB" sz="1600"/>
              <a:t>Wat zegt dit rapport? </a:t>
            </a:r>
            <a:endParaRPr sz="1600"/>
          </a:p>
          <a:p>
            <a:pPr marL="0" marR="0" lvl="0" indent="0" algn="l" rtl="0">
              <a:lnSpc>
                <a:spcPct val="100000"/>
              </a:lnSpc>
              <a:spcBef>
                <a:spcPts val="0"/>
              </a:spcBef>
              <a:spcAft>
                <a:spcPts val="0"/>
              </a:spcAft>
              <a:buClr>
                <a:schemeClr val="dk1"/>
              </a:buClr>
              <a:buSzPts val="1100"/>
              <a:buFont typeface="Arial"/>
              <a:buNone/>
            </a:pPr>
            <a:r>
              <a:rPr lang="en-GB" sz="1600"/>
              <a:t>Met circulariteitscijfers van 9,1% in 2018 en 8,6% in 2020 zien we ‘business as usual’ en een toenemend gebruik van grondstoffen. </a:t>
            </a:r>
            <a:endParaRPr/>
          </a:p>
          <a:p>
            <a:pPr marL="0" marR="0" lvl="0" indent="0" algn="l" rtl="0">
              <a:lnSpc>
                <a:spcPct val="100000"/>
              </a:lnSpc>
              <a:spcBef>
                <a:spcPts val="0"/>
              </a:spcBef>
              <a:spcAft>
                <a:spcPts val="0"/>
              </a:spcAft>
              <a:buClr>
                <a:schemeClr val="dk1"/>
              </a:buClr>
              <a:buSzPts val="1100"/>
              <a:buFont typeface="Arial"/>
              <a:buNone/>
            </a:pPr>
            <a:endParaRPr sz="1600"/>
          </a:p>
          <a:p>
            <a:pPr marL="0" marR="0" lvl="0" indent="0" algn="l" rtl="0">
              <a:lnSpc>
                <a:spcPct val="100000"/>
              </a:lnSpc>
              <a:spcBef>
                <a:spcPts val="0"/>
              </a:spcBef>
              <a:spcAft>
                <a:spcPts val="0"/>
              </a:spcAft>
              <a:buClr>
                <a:schemeClr val="dk1"/>
              </a:buClr>
              <a:buSzPts val="1100"/>
              <a:buFont typeface="Arial"/>
              <a:buNone/>
            </a:pPr>
            <a:r>
              <a:rPr lang="en-GB" sz="1600"/>
              <a:t>Dit is precies wat er gebeurt als vervuiling niets kost en alleen winst oplevert.</a:t>
            </a:r>
            <a:endParaRPr/>
          </a:p>
          <a:p>
            <a:pPr marL="0" marR="0" lvl="0" indent="0" algn="l" rtl="0">
              <a:lnSpc>
                <a:spcPct val="100000"/>
              </a:lnSpc>
              <a:spcBef>
                <a:spcPts val="0"/>
              </a:spcBef>
              <a:spcAft>
                <a:spcPts val="0"/>
              </a:spcAft>
              <a:buClr>
                <a:schemeClr val="dk1"/>
              </a:buClr>
              <a:buSzPts val="1100"/>
              <a:buFont typeface="Arial"/>
              <a:buNone/>
            </a:pPr>
            <a:endParaRPr sz="1600"/>
          </a:p>
        </p:txBody>
      </p:sp>
      <p:sp>
        <p:nvSpPr>
          <p:cNvPr id="231" name="Google Shape;23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133284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600" b="1"/>
              <a:t>Hoe nu naar CO² neutraal in 2050?</a:t>
            </a:r>
            <a:endParaRPr/>
          </a:p>
          <a:p>
            <a:pPr marL="0" marR="0" lvl="0" indent="0" algn="l" rtl="0">
              <a:lnSpc>
                <a:spcPct val="100000"/>
              </a:lnSpc>
              <a:spcBef>
                <a:spcPts val="0"/>
              </a:spcBef>
              <a:spcAft>
                <a:spcPts val="0"/>
              </a:spcAft>
              <a:buClr>
                <a:schemeClr val="dk1"/>
              </a:buClr>
              <a:buSzPts val="1200"/>
              <a:buFont typeface="Calibri"/>
              <a:buNone/>
            </a:pPr>
            <a:endParaRPr sz="1600"/>
          </a:p>
          <a:p>
            <a:pPr marL="0" lvl="0" indent="0" algn="l" rtl="0">
              <a:lnSpc>
                <a:spcPct val="100000"/>
              </a:lnSpc>
              <a:spcBef>
                <a:spcPts val="0"/>
              </a:spcBef>
              <a:spcAft>
                <a:spcPts val="0"/>
              </a:spcAft>
              <a:buClr>
                <a:schemeClr val="dk1"/>
              </a:buClr>
              <a:buSzPts val="1100"/>
              <a:buFont typeface="Arial"/>
              <a:buNone/>
            </a:pPr>
            <a:r>
              <a:rPr lang="en-GB" sz="1600"/>
              <a:t>55% van de oplossing is overstappen op duurzame energie.</a:t>
            </a:r>
            <a:endParaRPr sz="1600"/>
          </a:p>
          <a:p>
            <a:pPr marL="0" lvl="0" indent="0" algn="l" rtl="0">
              <a:lnSpc>
                <a:spcPct val="100000"/>
              </a:lnSpc>
              <a:spcBef>
                <a:spcPts val="0"/>
              </a:spcBef>
              <a:spcAft>
                <a:spcPts val="0"/>
              </a:spcAft>
              <a:buClr>
                <a:schemeClr val="dk1"/>
              </a:buClr>
              <a:buSzPts val="1100"/>
              <a:buFont typeface="Arial"/>
              <a:buNone/>
            </a:pPr>
            <a:r>
              <a:rPr lang="en-GB" sz="1600"/>
              <a:t>Maar voor de overige 45% moeten we de vervuilende take-, make- en waste-economie stoppen,</a:t>
            </a:r>
            <a:endParaRPr sz="1600"/>
          </a:p>
          <a:p>
            <a:pPr marL="0" lvl="0" indent="0" algn="l" rtl="0">
              <a:lnSpc>
                <a:spcPct val="100000"/>
              </a:lnSpc>
              <a:spcBef>
                <a:spcPts val="0"/>
              </a:spcBef>
              <a:spcAft>
                <a:spcPts val="0"/>
              </a:spcAft>
              <a:buClr>
                <a:schemeClr val="dk1"/>
              </a:buClr>
              <a:buSzPts val="1100"/>
              <a:buFont typeface="Arial"/>
              <a:buNone/>
            </a:pPr>
            <a:r>
              <a:rPr lang="en-GB" sz="1600"/>
              <a:t>de zogenaamde lineaire economie, die bestaat sinds de industriële revolutie.</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GB" sz="1600"/>
              <a:t>We moeten overstappen op de circulaire economie om onze CO2-uitstoot te verminderen.</a:t>
            </a:r>
            <a:endParaRPr sz="2100"/>
          </a:p>
          <a:p>
            <a:pPr marL="0" lvl="0" indent="0" algn="l" rtl="0">
              <a:lnSpc>
                <a:spcPct val="100000"/>
              </a:lnSpc>
              <a:spcBef>
                <a:spcPts val="0"/>
              </a:spcBef>
              <a:spcAft>
                <a:spcPts val="0"/>
              </a:spcAft>
              <a:buSzPts val="1400"/>
              <a:buNone/>
            </a:pPr>
            <a:endParaRPr sz="1700"/>
          </a:p>
        </p:txBody>
      </p:sp>
      <p:sp>
        <p:nvSpPr>
          <p:cNvPr id="241" name="Google Shape;24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209168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200"/>
              <a:buNone/>
            </a:pPr>
            <a:r>
              <a:rPr lang="en-GB" sz="1600" b="1"/>
              <a:t>Circulaire economie in de drukwerkindustrie</a:t>
            </a:r>
            <a:endParaRPr sz="1600" b="1"/>
          </a:p>
          <a:p>
            <a:pPr marL="0" lvl="0" indent="0" algn="l" rtl="0">
              <a:lnSpc>
                <a:spcPct val="115000"/>
              </a:lnSpc>
              <a:spcBef>
                <a:spcPts val="0"/>
              </a:spcBef>
              <a:spcAft>
                <a:spcPts val="0"/>
              </a:spcAft>
              <a:buSzPts val="1200"/>
              <a:buNone/>
            </a:pPr>
            <a:endParaRPr sz="1600" b="1"/>
          </a:p>
          <a:p>
            <a:pPr marL="179999" lvl="0" indent="-179999" algn="l" rtl="0">
              <a:lnSpc>
                <a:spcPct val="100000"/>
              </a:lnSpc>
              <a:spcBef>
                <a:spcPts val="0"/>
              </a:spcBef>
              <a:spcAft>
                <a:spcPts val="0"/>
              </a:spcAft>
              <a:buClr>
                <a:schemeClr val="dk1"/>
              </a:buClr>
              <a:buSzPts val="1200"/>
              <a:buFont typeface="Arial"/>
              <a:buChar char="•"/>
            </a:pPr>
            <a:r>
              <a:rPr lang="en-GB" sz="1600" b="1"/>
              <a:t>Productie:</a:t>
            </a:r>
            <a:r>
              <a:rPr lang="en-GB" sz="1600"/>
              <a:t> door gebruik te maken van een </a:t>
            </a:r>
            <a:r>
              <a:rPr lang="en-GB" sz="1600" b="1"/>
              <a:t>intelligent ontwerp</a:t>
            </a:r>
            <a:r>
              <a:rPr lang="en-GB" sz="1600"/>
              <a:t> van contactloos printen, verminderen we sterk de belasting op het milieu: “Wat je niet nodig hebt, hoeft ook niet geproduceerd te worden”.</a:t>
            </a:r>
            <a:endParaRPr/>
          </a:p>
          <a:p>
            <a:pPr marL="180000" lvl="0" indent="-103800" algn="l" rtl="0">
              <a:lnSpc>
                <a:spcPct val="100000"/>
              </a:lnSpc>
              <a:spcBef>
                <a:spcPts val="0"/>
              </a:spcBef>
              <a:spcAft>
                <a:spcPts val="0"/>
              </a:spcAft>
              <a:buClr>
                <a:schemeClr val="dk1"/>
              </a:buClr>
              <a:buSzPts val="1200"/>
              <a:buFont typeface="Arial"/>
              <a:buNone/>
            </a:pPr>
            <a:endParaRPr sz="1600"/>
          </a:p>
          <a:p>
            <a:pPr marL="179999" marR="0" lvl="0" indent="-179999" algn="l" rtl="0">
              <a:lnSpc>
                <a:spcPct val="100000"/>
              </a:lnSpc>
              <a:spcBef>
                <a:spcPts val="0"/>
              </a:spcBef>
              <a:spcAft>
                <a:spcPts val="0"/>
              </a:spcAft>
              <a:buClr>
                <a:schemeClr val="dk1"/>
              </a:buClr>
              <a:buSzPts val="1200"/>
              <a:buFont typeface="Arial"/>
              <a:buChar char="•"/>
            </a:pPr>
            <a:r>
              <a:rPr lang="en-GB" sz="1600" b="1"/>
              <a:t>Verbruik en gebruik: </a:t>
            </a:r>
            <a:r>
              <a:rPr lang="en-GB" sz="1600"/>
              <a:t>POD - Variabele data en Versioning = Precies de gevraagde hoeveelheid. </a:t>
            </a:r>
            <a:endParaRPr sz="1600"/>
          </a:p>
          <a:p>
            <a:pPr marL="179999" marR="0" lvl="0" indent="-179999" algn="l" rtl="0">
              <a:lnSpc>
                <a:spcPct val="100000"/>
              </a:lnSpc>
              <a:spcBef>
                <a:spcPts val="1200"/>
              </a:spcBef>
              <a:spcAft>
                <a:spcPts val="0"/>
              </a:spcAft>
              <a:buClr>
                <a:schemeClr val="dk1"/>
              </a:buClr>
              <a:buSzPts val="1200"/>
              <a:buFont typeface="Arial"/>
              <a:buChar char="•"/>
            </a:pPr>
            <a:r>
              <a:rPr lang="en-GB" sz="1600" b="1"/>
              <a:t>Recycling &amp; hergebruik: </a:t>
            </a:r>
            <a:r>
              <a:rPr lang="en-GB" sz="1600"/>
              <a:t>Drukwerk is prima te recyclen als nieuwe grondstof voor nieuw papier (Ingede approved)                  </a:t>
            </a:r>
            <a:endParaRPr/>
          </a:p>
          <a:p>
            <a:pPr marL="0" lvl="0" indent="0" algn="l" rtl="0">
              <a:lnSpc>
                <a:spcPct val="115000"/>
              </a:lnSpc>
              <a:spcBef>
                <a:spcPts val="1100"/>
              </a:spcBef>
              <a:spcAft>
                <a:spcPts val="0"/>
              </a:spcAft>
              <a:buClr>
                <a:schemeClr val="dk1"/>
              </a:buClr>
              <a:buSzPts val="1100"/>
              <a:buFont typeface="Arial"/>
              <a:buNone/>
            </a:pPr>
            <a:endParaRPr sz="1700"/>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54" name="Google Shape;25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extLst>
      <p:ext uri="{BB962C8B-B14F-4D97-AF65-F5344CB8AC3E}">
        <p14:creationId xmlns:p14="http://schemas.microsoft.com/office/powerpoint/2010/main" val="326483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600" b="1"/>
              <a:t>Welk intelligent ontwerp is gebruikt? </a:t>
            </a:r>
            <a:endParaRPr b="1"/>
          </a:p>
          <a:p>
            <a:pPr marL="0" lvl="0" indent="0" algn="l" rtl="0">
              <a:lnSpc>
                <a:spcPct val="115000"/>
              </a:lnSpc>
              <a:spcBef>
                <a:spcPts val="0"/>
              </a:spcBef>
              <a:spcAft>
                <a:spcPts val="0"/>
              </a:spcAft>
              <a:buClr>
                <a:schemeClr val="dk1"/>
              </a:buClr>
              <a:buSzPts val="1100"/>
              <a:buFont typeface="Arial"/>
              <a:buNone/>
            </a:pPr>
            <a:endParaRPr sz="1600" b="1"/>
          </a:p>
          <a:p>
            <a:pPr marL="0" lvl="0" indent="0" algn="l" rtl="0">
              <a:lnSpc>
                <a:spcPct val="115000"/>
              </a:lnSpc>
              <a:spcBef>
                <a:spcPts val="0"/>
              </a:spcBef>
              <a:spcAft>
                <a:spcPts val="0"/>
              </a:spcAft>
              <a:buClr>
                <a:schemeClr val="dk1"/>
              </a:buClr>
              <a:buSzPts val="1100"/>
              <a:buFont typeface="Arial"/>
              <a:buNone/>
            </a:pPr>
            <a:r>
              <a:rPr lang="en-GB" sz="1600"/>
              <a:t>Deze technologie is contactloos printen, zonder slijtage en de nodige verbruiksmaterialen.</a:t>
            </a:r>
            <a:endParaRPr sz="1600"/>
          </a:p>
          <a:p>
            <a:pPr marL="0" lvl="0" indent="0" algn="l" rtl="0">
              <a:lnSpc>
                <a:spcPct val="115000"/>
              </a:lnSpc>
              <a:spcBef>
                <a:spcPts val="0"/>
              </a:spcBef>
              <a:spcAft>
                <a:spcPts val="0"/>
              </a:spcAft>
              <a:buClr>
                <a:schemeClr val="dk1"/>
              </a:buClr>
              <a:buSzPts val="1100"/>
              <a:buFont typeface="Arial"/>
              <a:buNone/>
            </a:pPr>
            <a:endParaRPr sz="1600"/>
          </a:p>
          <a:p>
            <a:pPr marL="0" lvl="0" indent="0" algn="l" rtl="0">
              <a:lnSpc>
                <a:spcPct val="115000"/>
              </a:lnSpc>
              <a:spcBef>
                <a:spcPts val="0"/>
              </a:spcBef>
              <a:spcAft>
                <a:spcPts val="0"/>
              </a:spcAft>
              <a:buClr>
                <a:schemeClr val="dk1"/>
              </a:buClr>
              <a:buSzPts val="1100"/>
              <a:buFont typeface="Arial"/>
              <a:buNone/>
            </a:pPr>
            <a:r>
              <a:rPr lang="en-GB" sz="1600"/>
              <a:t>Het intelligente ontwerp is gebaseerd op Fujifilm-technologieën:</a:t>
            </a:r>
            <a:endParaRPr sz="1600"/>
          </a:p>
          <a:p>
            <a:pPr marL="457200" lvl="0" indent="-342900" algn="l" rtl="0">
              <a:lnSpc>
                <a:spcPct val="115000"/>
              </a:lnSpc>
              <a:spcBef>
                <a:spcPts val="0"/>
              </a:spcBef>
              <a:spcAft>
                <a:spcPts val="0"/>
              </a:spcAft>
              <a:buSzPts val="1800"/>
              <a:buChar char="●"/>
            </a:pPr>
            <a:r>
              <a:rPr lang="en-GB" sz="1600"/>
              <a:t>Samba Silicon-MEMS-printkoppen zijn geen verbruiksartikelen, 24/7 printen </a:t>
            </a:r>
            <a:endParaRPr sz="1600"/>
          </a:p>
          <a:p>
            <a:pPr marL="457200" lvl="0" indent="-342900" algn="l" rtl="0">
              <a:lnSpc>
                <a:spcPct val="115000"/>
              </a:lnSpc>
              <a:spcBef>
                <a:spcPts val="0"/>
              </a:spcBef>
              <a:spcAft>
                <a:spcPts val="0"/>
              </a:spcAft>
              <a:buSzPts val="1800"/>
              <a:buChar char="●"/>
            </a:pPr>
            <a:r>
              <a:rPr lang="en-GB" sz="1600"/>
              <a:t>Samba is geen nanotechnologie (10 miljardste), maar Pico-technologie, een 10 biljoenste = 2,4 pico punt</a:t>
            </a:r>
            <a:endParaRPr sz="1600"/>
          </a:p>
          <a:p>
            <a:pPr marL="457200" lvl="0" indent="-342900" algn="l" rtl="0">
              <a:lnSpc>
                <a:spcPct val="115000"/>
              </a:lnSpc>
              <a:spcBef>
                <a:spcPts val="0"/>
              </a:spcBef>
              <a:spcAft>
                <a:spcPts val="0"/>
              </a:spcAft>
              <a:buSzPts val="1800"/>
              <a:buChar char="●"/>
            </a:pPr>
            <a:r>
              <a:rPr lang="en-GB" sz="1600"/>
              <a:t>Fujifilm-coatingtechnologie, waterbasis RxD-inkten</a:t>
            </a:r>
            <a:endParaRPr sz="1600"/>
          </a:p>
          <a:p>
            <a:pPr marL="457200" lvl="0" indent="-342900" algn="l" rtl="0">
              <a:lnSpc>
                <a:spcPct val="115000"/>
              </a:lnSpc>
              <a:spcBef>
                <a:spcPts val="0"/>
              </a:spcBef>
              <a:spcAft>
                <a:spcPts val="0"/>
              </a:spcAft>
              <a:buSzPts val="1800"/>
              <a:buChar char="●"/>
            </a:pPr>
            <a:r>
              <a:rPr lang="en-GB" sz="1600"/>
              <a:t>Fujifilm Screening-softwaretechnologie</a:t>
            </a:r>
            <a:endParaRPr sz="1600"/>
          </a:p>
          <a:p>
            <a:pPr marL="457200" lvl="0" indent="-342900" algn="l" rtl="0">
              <a:lnSpc>
                <a:spcPct val="115000"/>
              </a:lnSpc>
              <a:spcBef>
                <a:spcPts val="0"/>
              </a:spcBef>
              <a:spcAft>
                <a:spcPts val="0"/>
              </a:spcAft>
              <a:buSzPts val="1800"/>
              <a:buChar char="●"/>
            </a:pPr>
            <a:r>
              <a:rPr lang="en-GB" sz="1600"/>
              <a:t>Stabiel platform</a:t>
            </a:r>
            <a:endParaRPr sz="1600"/>
          </a:p>
          <a:p>
            <a:pPr marL="0" lvl="0" indent="0" algn="l" rtl="0">
              <a:lnSpc>
                <a:spcPct val="115000"/>
              </a:lnSpc>
              <a:spcBef>
                <a:spcPts val="0"/>
              </a:spcBef>
              <a:spcAft>
                <a:spcPts val="0"/>
              </a:spcAft>
              <a:buClr>
                <a:schemeClr val="dk1"/>
              </a:buClr>
              <a:buSzPts val="1100"/>
              <a:buFont typeface="Arial"/>
              <a:buNone/>
            </a:pPr>
            <a:endParaRPr sz="1800" b="1"/>
          </a:p>
          <a:p>
            <a:pPr marL="457200" lvl="0" indent="-228600" algn="l" rtl="0">
              <a:lnSpc>
                <a:spcPct val="115000"/>
              </a:lnSpc>
              <a:spcBef>
                <a:spcPts val="0"/>
              </a:spcBef>
              <a:spcAft>
                <a:spcPts val="0"/>
              </a:spcAft>
              <a:buClr>
                <a:schemeClr val="dk1"/>
              </a:buClr>
              <a:buSzPts val="1100"/>
              <a:buFont typeface="Arial"/>
              <a:buNone/>
            </a:pPr>
            <a:endParaRPr>
              <a:solidFill>
                <a:srgbClr val="FF0000"/>
              </a:solidFill>
            </a:endParaRPr>
          </a:p>
          <a:p>
            <a:pPr marL="0" lvl="0" indent="0" algn="l" rtl="0">
              <a:lnSpc>
                <a:spcPct val="100000"/>
              </a:lnSpc>
              <a:spcBef>
                <a:spcPts val="0"/>
              </a:spcBef>
              <a:spcAft>
                <a:spcPts val="0"/>
              </a:spcAft>
              <a:buSzPts val="1400"/>
              <a:buNone/>
            </a:pPr>
            <a:endParaRPr sz="1800"/>
          </a:p>
        </p:txBody>
      </p:sp>
      <p:sp>
        <p:nvSpPr>
          <p:cNvPr id="264" name="Google Shape;26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extLst>
      <p:ext uri="{BB962C8B-B14F-4D97-AF65-F5344CB8AC3E}">
        <p14:creationId xmlns:p14="http://schemas.microsoft.com/office/powerpoint/2010/main" val="161758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600" b="1">
                <a:latin typeface="Arial"/>
                <a:ea typeface="Arial"/>
                <a:cs typeface="Arial"/>
                <a:sym typeface="Arial"/>
              </a:rPr>
              <a:t>Milieu-impact lineaire technologie</a:t>
            </a:r>
            <a:r>
              <a:rPr lang="en-GB" sz="1600">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100"/>
              <a:buFont typeface="Arial"/>
              <a:buNone/>
            </a:pPr>
            <a:r>
              <a:rPr lang="en-GB" sz="1600"/>
              <a:t>Uitleg over de lineaire economie - technologie.</a:t>
            </a:r>
            <a:endParaRPr sz="1600"/>
          </a:p>
          <a:p>
            <a:pPr marL="0" marR="0" lvl="0" indent="0" algn="l" rtl="0">
              <a:lnSpc>
                <a:spcPct val="100000"/>
              </a:lnSpc>
              <a:spcBef>
                <a:spcPts val="0"/>
              </a:spcBef>
              <a:spcAft>
                <a:spcPts val="0"/>
              </a:spcAft>
              <a:buClr>
                <a:schemeClr val="dk1"/>
              </a:buClr>
              <a:buSzPts val="1100"/>
              <a:buFont typeface="Arial"/>
              <a:buNone/>
            </a:pPr>
            <a:endParaRPr sz="1600"/>
          </a:p>
          <a:p>
            <a:pPr marL="0" marR="0" lvl="0" indent="0" algn="l" rtl="0">
              <a:lnSpc>
                <a:spcPct val="100000"/>
              </a:lnSpc>
              <a:spcBef>
                <a:spcPts val="0"/>
              </a:spcBef>
              <a:spcAft>
                <a:spcPts val="0"/>
              </a:spcAft>
              <a:buClr>
                <a:schemeClr val="dk1"/>
              </a:buClr>
              <a:buSzPts val="1100"/>
              <a:buFont typeface="Arial"/>
              <a:buNone/>
            </a:pPr>
            <a:r>
              <a:rPr lang="en-GB" sz="1600"/>
              <a:t>Printen en circulaire economie gaat over contact en geen contact, een beetje zoals het virus: </a:t>
            </a:r>
            <a:endParaRPr sz="1600"/>
          </a:p>
          <a:p>
            <a:pPr marL="0" marR="0" lvl="0" indent="0" algn="l" rtl="0">
              <a:lnSpc>
                <a:spcPct val="100000"/>
              </a:lnSpc>
              <a:spcBef>
                <a:spcPts val="0"/>
              </a:spcBef>
              <a:spcAft>
                <a:spcPts val="0"/>
              </a:spcAft>
              <a:buClr>
                <a:schemeClr val="dk1"/>
              </a:buClr>
              <a:buSzPts val="1100"/>
              <a:buFont typeface="Arial"/>
              <a:buNone/>
            </a:pPr>
            <a:r>
              <a:rPr lang="en-GB" sz="1600"/>
              <a:t>contact is niet oké en contactloos houdt je gezond. </a:t>
            </a:r>
            <a:endParaRPr sz="1600"/>
          </a:p>
          <a:p>
            <a:pPr marL="0" marR="0" lvl="0" indent="0" algn="l" rtl="0">
              <a:lnSpc>
                <a:spcPct val="100000"/>
              </a:lnSpc>
              <a:spcBef>
                <a:spcPts val="0"/>
              </a:spcBef>
              <a:spcAft>
                <a:spcPts val="0"/>
              </a:spcAft>
              <a:buClr>
                <a:schemeClr val="dk1"/>
              </a:buClr>
              <a:buSzPts val="1100"/>
              <a:buFont typeface="Arial"/>
              <a:buNone/>
            </a:pPr>
            <a:endParaRPr sz="1600"/>
          </a:p>
          <a:p>
            <a:pPr marL="0" marR="0" lvl="0" indent="0" algn="l" rtl="0">
              <a:lnSpc>
                <a:spcPct val="100000"/>
              </a:lnSpc>
              <a:spcBef>
                <a:spcPts val="0"/>
              </a:spcBef>
              <a:spcAft>
                <a:spcPts val="0"/>
              </a:spcAft>
              <a:buClr>
                <a:schemeClr val="dk1"/>
              </a:buClr>
              <a:buSzPts val="1100"/>
              <a:buFont typeface="Arial"/>
              <a:buNone/>
            </a:pPr>
            <a:r>
              <a:rPr lang="en-GB" sz="1600"/>
              <a:t>Dit is een schema van het offsetdrukproces. Offset-, maar ook tonerdruk zijn de gangbare technologieën in de grafische industrie.</a:t>
            </a:r>
            <a:endParaRPr sz="1600"/>
          </a:p>
          <a:p>
            <a:pPr marL="0" marR="0" lvl="0" indent="0" algn="l" rtl="0">
              <a:lnSpc>
                <a:spcPct val="100000"/>
              </a:lnSpc>
              <a:spcBef>
                <a:spcPts val="0"/>
              </a:spcBef>
              <a:spcAft>
                <a:spcPts val="0"/>
              </a:spcAft>
              <a:buClr>
                <a:schemeClr val="dk1"/>
              </a:buClr>
              <a:buSzPts val="1100"/>
              <a:buFont typeface="Arial"/>
              <a:buNone/>
            </a:pPr>
            <a:r>
              <a:rPr lang="en-GB" sz="1600"/>
              <a:t>Beide contact printing: Het beeld komt op de plaat of drum en wordt overgebracht op een band of rubberen rol.</a:t>
            </a:r>
            <a:endParaRPr sz="1600"/>
          </a:p>
          <a:p>
            <a:pPr marL="0" marR="0" lvl="0" indent="0" algn="l" rtl="0">
              <a:lnSpc>
                <a:spcPct val="100000"/>
              </a:lnSpc>
              <a:spcBef>
                <a:spcPts val="0"/>
              </a:spcBef>
              <a:spcAft>
                <a:spcPts val="0"/>
              </a:spcAft>
              <a:buClr>
                <a:schemeClr val="dk1"/>
              </a:buClr>
              <a:buSzPts val="1100"/>
              <a:buFont typeface="Arial"/>
              <a:buNone/>
            </a:pPr>
            <a:r>
              <a:rPr lang="en-GB" sz="1600"/>
              <a:t>Deze rubberen rol brengt de afbeelding over op het papier, zoals je hier kunt zien.</a:t>
            </a:r>
            <a:endParaRPr sz="1600"/>
          </a:p>
          <a:p>
            <a:pPr marL="0" marR="0" lvl="0" indent="0" algn="l" rtl="0">
              <a:lnSpc>
                <a:spcPct val="100000"/>
              </a:lnSpc>
              <a:spcBef>
                <a:spcPts val="0"/>
              </a:spcBef>
              <a:spcAft>
                <a:spcPts val="0"/>
              </a:spcAft>
              <a:buClr>
                <a:schemeClr val="dk1"/>
              </a:buClr>
              <a:buSzPts val="1100"/>
              <a:buFont typeface="Arial"/>
              <a:buNone/>
            </a:pPr>
            <a:r>
              <a:rPr lang="en-GB" sz="1600"/>
              <a:t>Een proces als dit geeft slijtage en heeft allerlei verbruiksmaterialen nodig.</a:t>
            </a:r>
            <a:endParaRPr sz="1600"/>
          </a:p>
        </p:txBody>
      </p:sp>
      <p:sp>
        <p:nvSpPr>
          <p:cNvPr id="275" name="Google Shape;27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356858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sz="1600" b="1">
                <a:latin typeface="Arial"/>
                <a:ea typeface="Arial"/>
                <a:cs typeface="Arial"/>
                <a:sym typeface="Arial"/>
              </a:rPr>
              <a:t>Milieu-impact lineaire technologie</a:t>
            </a:r>
            <a:r>
              <a:rPr lang="en-GB" sz="1600">
                <a:latin typeface="Arial"/>
                <a:ea typeface="Arial"/>
                <a:cs typeface="Arial"/>
                <a:sym typeface="Arial"/>
              </a:rPr>
              <a:t> - Liquid toner</a:t>
            </a: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600">
                <a:latin typeface="Arial"/>
                <a:ea typeface="Arial"/>
                <a:cs typeface="Arial"/>
                <a:sym typeface="Arial"/>
              </a:rPr>
              <a:t>Verbruiksartikelen zoals imaging platen, belts, ontwikkeleenheden </a:t>
            </a:r>
            <a:r>
              <a:rPr lang="en-GB" sz="1600" i="1">
                <a:latin typeface="Arial"/>
                <a:ea typeface="Arial"/>
                <a:cs typeface="Arial"/>
                <a:sym typeface="Arial"/>
              </a:rPr>
              <a:t>en</a:t>
            </a:r>
            <a:r>
              <a:rPr lang="en-GB" sz="1600">
                <a:latin typeface="Arial"/>
                <a:ea typeface="Arial"/>
                <a:cs typeface="Arial"/>
                <a:sym typeface="Arial"/>
              </a:rPr>
              <a:t>….: papier dat is bedrukt met liquid toner kan</a:t>
            </a:r>
            <a:r>
              <a:rPr lang="en-GB" sz="1600" b="1">
                <a:latin typeface="Arial"/>
                <a:ea typeface="Arial"/>
                <a:cs typeface="Arial"/>
                <a:sym typeface="Arial"/>
              </a:rPr>
              <a:t> niet worden gerecycled </a:t>
            </a:r>
            <a:r>
              <a:rPr lang="en-GB" sz="1600">
                <a:latin typeface="Arial"/>
                <a:ea typeface="Arial"/>
                <a:cs typeface="Arial"/>
                <a:sym typeface="Arial"/>
              </a:rPr>
              <a:t>(INGEDE). INGEDE, het instituut voor de papier-ontinktingsindustrie stelt: </a:t>
            </a: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600" b="1">
                <a:latin typeface="Arial"/>
                <a:ea typeface="Arial"/>
                <a:cs typeface="Arial"/>
                <a:sym typeface="Arial"/>
              </a:rPr>
              <a:t>“Verbied alstublieft liquid toner afdrukken voor recycling omdat machines kapot gaan”</a:t>
            </a:r>
            <a:endParaRPr sz="16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600" i="1">
                <a:latin typeface="Arial"/>
                <a:ea typeface="Arial"/>
                <a:cs typeface="Arial"/>
                <a:sym typeface="Arial"/>
              </a:rPr>
              <a:t>NIET DE WEG VOORUIT BIJ HET PRINTEN VAN PAPIER IN DE CIRCULAIRE ECONOMIE!</a:t>
            </a: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sz="17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286" name="Google Shape;28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4229177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18"/>
        <p:cNvGrpSpPr/>
        <p:nvPr/>
      </p:nvGrpSpPr>
      <p:grpSpPr>
        <a:xfrm>
          <a:off x="0" y="0"/>
          <a:ext cx="0" cy="0"/>
          <a:chOff x="0" y="0"/>
          <a:chExt cx="0" cy="0"/>
        </a:xfrm>
      </p:grpSpPr>
      <p:pic>
        <p:nvPicPr>
          <p:cNvPr id="19" name="Google Shape;19;p29"/>
          <p:cNvPicPr preferRelativeResize="0"/>
          <p:nvPr/>
        </p:nvPicPr>
        <p:blipFill rotWithShape="1">
          <a:blip r:embed="rId2">
            <a:alphaModFix amt="47000"/>
          </a:blip>
          <a:srcRect/>
          <a:stretch/>
        </p:blipFill>
        <p:spPr>
          <a:xfrm>
            <a:off x="-132271" y="710215"/>
            <a:ext cx="7562882" cy="4585316"/>
          </a:xfrm>
          <a:prstGeom prst="round1Rect">
            <a:avLst>
              <a:gd name="adj" fmla="val 2939"/>
            </a:avLst>
          </a:prstGeom>
          <a:noFill/>
          <a:ln w="9525" cap="flat" cmpd="sng">
            <a:solidFill>
              <a:srgbClr val="00A173"/>
            </a:solidFill>
            <a:prstDash val="solid"/>
            <a:round/>
            <a:headEnd type="none" w="sm" len="sm"/>
            <a:tailEnd type="none" w="sm" len="sm"/>
          </a:ln>
        </p:spPr>
      </p:pic>
      <p:sp>
        <p:nvSpPr>
          <p:cNvPr id="20" name="Google Shape;20;p29"/>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grpSp>
        <p:nvGrpSpPr>
          <p:cNvPr id="22" name="Google Shape;22;p29"/>
          <p:cNvGrpSpPr/>
          <p:nvPr/>
        </p:nvGrpSpPr>
        <p:grpSpPr>
          <a:xfrm rot="10800000">
            <a:off x="715367" y="1596887"/>
            <a:ext cx="937033" cy="1030351"/>
            <a:chOff x="1491835" y="986403"/>
            <a:chExt cx="523599" cy="575829"/>
          </a:xfrm>
        </p:grpSpPr>
        <p:sp>
          <p:nvSpPr>
            <p:cNvPr id="23" name="Google Shape;23;p29"/>
            <p:cNvSpPr/>
            <p:nvPr/>
          </p:nvSpPr>
          <p:spPr>
            <a:xfrm rot="-5400000">
              <a:off x="1610221" y="1157019"/>
              <a:ext cx="575829" cy="234597"/>
            </a:xfrm>
            <a:custGeom>
              <a:avLst/>
              <a:gdLst/>
              <a:ahLst/>
              <a:cxnLst/>
              <a:rect l="l" t="t" r="r" b="b"/>
              <a:pathLst>
                <a:path w="4265402" h="1737758" extrusionOk="0">
                  <a:moveTo>
                    <a:pt x="0" y="1737757"/>
                  </a:moveTo>
                  <a:lnTo>
                    <a:pt x="0" y="0"/>
                  </a:lnTo>
                  <a:lnTo>
                    <a:pt x="2367224" y="0"/>
                  </a:lnTo>
                  <a:lnTo>
                    <a:pt x="2635944" y="0"/>
                  </a:lnTo>
                  <a:lnTo>
                    <a:pt x="2767649" y="0"/>
                  </a:lnTo>
                  <a:cubicBezTo>
                    <a:pt x="2931921" y="0"/>
                    <a:pt x="3076754" y="83231"/>
                    <a:pt x="3162278" y="209823"/>
                  </a:cubicBezTo>
                  <a:cubicBezTo>
                    <a:pt x="3170582" y="215482"/>
                    <a:pt x="3897694" y="1228446"/>
                    <a:pt x="4265402" y="1737758"/>
                  </a:cubicBezTo>
                  <a:lnTo>
                    <a:pt x="1712610" y="1737758"/>
                  </a:lnTo>
                  <a:lnTo>
                    <a:pt x="1712611" y="1737757"/>
                  </a:lnTo>
                  <a:lnTo>
                    <a:pt x="0" y="1737757"/>
                  </a:lnTo>
                  <a:close/>
                </a:path>
              </a:pathLst>
            </a:custGeom>
            <a:solidFill>
              <a:schemeClr val="lt1"/>
            </a:solidFill>
            <a:ln>
              <a:noFill/>
            </a:ln>
          </p:spPr>
          <p:txBody>
            <a:bodyPr spcFirstLastPara="1" wrap="square" lIns="87075" tIns="43525" rIns="87075" bIns="435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333" b="0" i="0" u="none" strike="noStrike" cap="none">
                <a:solidFill>
                  <a:schemeClr val="lt1"/>
                </a:solidFill>
                <a:latin typeface="Helvetica Neue"/>
                <a:ea typeface="Helvetica Neue"/>
                <a:cs typeface="Helvetica Neue"/>
                <a:sym typeface="Helvetica Neue"/>
              </a:endParaRPr>
            </a:p>
          </p:txBody>
        </p:sp>
        <p:sp>
          <p:nvSpPr>
            <p:cNvPr id="24" name="Google Shape;24;p29"/>
            <p:cNvSpPr/>
            <p:nvPr/>
          </p:nvSpPr>
          <p:spPr>
            <a:xfrm rot="-5400000">
              <a:off x="1321219" y="1157019"/>
              <a:ext cx="575829" cy="234597"/>
            </a:xfrm>
            <a:custGeom>
              <a:avLst/>
              <a:gdLst/>
              <a:ahLst/>
              <a:cxnLst/>
              <a:rect l="l" t="t" r="r" b="b"/>
              <a:pathLst>
                <a:path w="4265402" h="1737758" extrusionOk="0">
                  <a:moveTo>
                    <a:pt x="0" y="1737757"/>
                  </a:moveTo>
                  <a:lnTo>
                    <a:pt x="0" y="0"/>
                  </a:lnTo>
                  <a:lnTo>
                    <a:pt x="2367224" y="0"/>
                  </a:lnTo>
                  <a:lnTo>
                    <a:pt x="2635944" y="0"/>
                  </a:lnTo>
                  <a:lnTo>
                    <a:pt x="2767649" y="0"/>
                  </a:lnTo>
                  <a:cubicBezTo>
                    <a:pt x="2931921" y="0"/>
                    <a:pt x="3076754" y="83231"/>
                    <a:pt x="3162278" y="209823"/>
                  </a:cubicBezTo>
                  <a:cubicBezTo>
                    <a:pt x="3170582" y="215482"/>
                    <a:pt x="3897694" y="1228446"/>
                    <a:pt x="4265402" y="1737758"/>
                  </a:cubicBezTo>
                  <a:lnTo>
                    <a:pt x="1712610" y="1737758"/>
                  </a:lnTo>
                  <a:lnTo>
                    <a:pt x="1712611" y="1737757"/>
                  </a:lnTo>
                  <a:lnTo>
                    <a:pt x="0" y="1737757"/>
                  </a:lnTo>
                  <a:close/>
                </a:path>
              </a:pathLst>
            </a:custGeom>
            <a:solidFill>
              <a:schemeClr val="lt1"/>
            </a:solidFill>
            <a:ln>
              <a:noFill/>
            </a:ln>
          </p:spPr>
          <p:txBody>
            <a:bodyPr spcFirstLastPara="1" wrap="square" lIns="87075" tIns="43525" rIns="87075" bIns="435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333" b="0" i="0" u="none" strike="noStrike" cap="none">
                <a:solidFill>
                  <a:schemeClr val="lt1"/>
                </a:solidFill>
                <a:latin typeface="Helvetica Neue"/>
                <a:ea typeface="Helvetica Neue"/>
                <a:cs typeface="Helvetica Neue"/>
                <a:sym typeface="Helvetica Neue"/>
              </a:endParaRPr>
            </a:p>
          </p:txBody>
        </p:sp>
      </p:grpSp>
      <p:grpSp>
        <p:nvGrpSpPr>
          <p:cNvPr id="25" name="Google Shape;25;p29"/>
          <p:cNvGrpSpPr/>
          <p:nvPr/>
        </p:nvGrpSpPr>
        <p:grpSpPr>
          <a:xfrm rot="10800000">
            <a:off x="5830706" y="3611217"/>
            <a:ext cx="937033" cy="1030351"/>
            <a:chOff x="1491835" y="986403"/>
            <a:chExt cx="523599" cy="575829"/>
          </a:xfrm>
        </p:grpSpPr>
        <p:sp>
          <p:nvSpPr>
            <p:cNvPr id="26" name="Google Shape;26;p29"/>
            <p:cNvSpPr/>
            <p:nvPr/>
          </p:nvSpPr>
          <p:spPr>
            <a:xfrm rot="-5400000">
              <a:off x="1610221" y="1157019"/>
              <a:ext cx="575829" cy="234597"/>
            </a:xfrm>
            <a:custGeom>
              <a:avLst/>
              <a:gdLst/>
              <a:ahLst/>
              <a:cxnLst/>
              <a:rect l="l" t="t" r="r" b="b"/>
              <a:pathLst>
                <a:path w="4265402" h="1737758" extrusionOk="0">
                  <a:moveTo>
                    <a:pt x="0" y="1737757"/>
                  </a:moveTo>
                  <a:lnTo>
                    <a:pt x="0" y="0"/>
                  </a:lnTo>
                  <a:lnTo>
                    <a:pt x="2367224" y="0"/>
                  </a:lnTo>
                  <a:lnTo>
                    <a:pt x="2635944" y="0"/>
                  </a:lnTo>
                  <a:lnTo>
                    <a:pt x="2767649" y="0"/>
                  </a:lnTo>
                  <a:cubicBezTo>
                    <a:pt x="2931921" y="0"/>
                    <a:pt x="3076754" y="83231"/>
                    <a:pt x="3162278" y="209823"/>
                  </a:cubicBezTo>
                  <a:cubicBezTo>
                    <a:pt x="3170582" y="215482"/>
                    <a:pt x="3897694" y="1228446"/>
                    <a:pt x="4265402" y="1737758"/>
                  </a:cubicBezTo>
                  <a:lnTo>
                    <a:pt x="1712610" y="1737758"/>
                  </a:lnTo>
                  <a:lnTo>
                    <a:pt x="1712611" y="1737757"/>
                  </a:lnTo>
                  <a:lnTo>
                    <a:pt x="0" y="1737757"/>
                  </a:lnTo>
                  <a:close/>
                </a:path>
              </a:pathLst>
            </a:custGeom>
            <a:solidFill>
              <a:schemeClr val="lt1"/>
            </a:solidFill>
            <a:ln>
              <a:noFill/>
            </a:ln>
          </p:spPr>
          <p:txBody>
            <a:bodyPr spcFirstLastPara="1" wrap="square" lIns="87075" tIns="43525" rIns="87075" bIns="435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333" b="0" i="0" u="none" strike="noStrike" cap="none">
                <a:solidFill>
                  <a:schemeClr val="lt1"/>
                </a:solidFill>
                <a:latin typeface="Helvetica Neue"/>
                <a:ea typeface="Helvetica Neue"/>
                <a:cs typeface="Helvetica Neue"/>
                <a:sym typeface="Helvetica Neue"/>
              </a:endParaRPr>
            </a:p>
          </p:txBody>
        </p:sp>
        <p:sp>
          <p:nvSpPr>
            <p:cNvPr id="27" name="Google Shape;27;p29"/>
            <p:cNvSpPr/>
            <p:nvPr/>
          </p:nvSpPr>
          <p:spPr>
            <a:xfrm rot="-5400000">
              <a:off x="1321219" y="1157019"/>
              <a:ext cx="575829" cy="234597"/>
            </a:xfrm>
            <a:custGeom>
              <a:avLst/>
              <a:gdLst/>
              <a:ahLst/>
              <a:cxnLst/>
              <a:rect l="l" t="t" r="r" b="b"/>
              <a:pathLst>
                <a:path w="4265402" h="1737758" extrusionOk="0">
                  <a:moveTo>
                    <a:pt x="0" y="1737757"/>
                  </a:moveTo>
                  <a:lnTo>
                    <a:pt x="0" y="0"/>
                  </a:lnTo>
                  <a:lnTo>
                    <a:pt x="2367224" y="0"/>
                  </a:lnTo>
                  <a:lnTo>
                    <a:pt x="2635944" y="0"/>
                  </a:lnTo>
                  <a:lnTo>
                    <a:pt x="2767649" y="0"/>
                  </a:lnTo>
                  <a:cubicBezTo>
                    <a:pt x="2931921" y="0"/>
                    <a:pt x="3076754" y="83231"/>
                    <a:pt x="3162278" y="209823"/>
                  </a:cubicBezTo>
                  <a:cubicBezTo>
                    <a:pt x="3170582" y="215482"/>
                    <a:pt x="3897694" y="1228446"/>
                    <a:pt x="4265402" y="1737758"/>
                  </a:cubicBezTo>
                  <a:lnTo>
                    <a:pt x="1712610" y="1737758"/>
                  </a:lnTo>
                  <a:lnTo>
                    <a:pt x="1712611" y="1737757"/>
                  </a:lnTo>
                  <a:lnTo>
                    <a:pt x="0" y="1737757"/>
                  </a:lnTo>
                  <a:close/>
                </a:path>
              </a:pathLst>
            </a:custGeom>
            <a:solidFill>
              <a:schemeClr val="lt1"/>
            </a:solidFill>
            <a:ln>
              <a:noFill/>
            </a:ln>
          </p:spPr>
          <p:txBody>
            <a:bodyPr spcFirstLastPara="1" wrap="square" lIns="87075" tIns="43525" rIns="87075" bIns="435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333" b="0" i="0" u="none" strike="noStrike" cap="none">
                <a:solidFill>
                  <a:schemeClr val="lt1"/>
                </a:solidFill>
                <a:latin typeface="Helvetica Neue"/>
                <a:ea typeface="Helvetica Neue"/>
                <a:cs typeface="Helvetica Neue"/>
                <a:sym typeface="Helvetica Neue"/>
              </a:endParaRPr>
            </a:p>
          </p:txBody>
        </p:sp>
      </p:grpSp>
      <p:sp>
        <p:nvSpPr>
          <p:cNvPr id="28" name="Google Shape;28;p29"/>
          <p:cNvSpPr txBox="1">
            <a:spLocks noGrp="1"/>
          </p:cNvSpPr>
          <p:nvPr>
            <p:ph type="body" idx="1"/>
          </p:nvPr>
        </p:nvSpPr>
        <p:spPr>
          <a:xfrm>
            <a:off x="715367" y="1596888"/>
            <a:ext cx="6063120" cy="2632182"/>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2400"/>
              <a:buFont typeface="Arial"/>
              <a:buNone/>
              <a:defRPr sz="2400"/>
            </a:lvl1pPr>
            <a:lvl2pPr marL="914400" lvl="1" indent="-228600" algn="l">
              <a:lnSpc>
                <a:spcPct val="100000"/>
              </a:lnSpc>
              <a:spcBef>
                <a:spcPts val="1200"/>
              </a:spcBef>
              <a:spcAft>
                <a:spcPts val="0"/>
              </a:spcAft>
              <a:buClr>
                <a:schemeClr val="dk1"/>
              </a:buClr>
              <a:buSzPts val="1200"/>
              <a:buFont typeface="Arial"/>
              <a:buNone/>
              <a:defRPr sz="1200"/>
            </a:lvl2pPr>
            <a:lvl3pPr marL="1371600" lvl="2" indent="-228600" algn="l">
              <a:lnSpc>
                <a:spcPct val="100000"/>
              </a:lnSpc>
              <a:spcBef>
                <a:spcPts val="120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29"/>
          <p:cNvSpPr txBox="1">
            <a:spLocks noGrp="1"/>
          </p:cNvSpPr>
          <p:nvPr>
            <p:ph type="body" idx="2"/>
          </p:nvPr>
        </p:nvSpPr>
        <p:spPr>
          <a:xfrm>
            <a:off x="715367" y="4381356"/>
            <a:ext cx="6063120" cy="23362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Font typeface="Arial"/>
              <a:buNone/>
              <a:defRPr sz="1000"/>
            </a:lvl1pPr>
            <a:lvl2pPr marL="914400" lvl="1" indent="-228600" algn="l">
              <a:lnSpc>
                <a:spcPct val="100000"/>
              </a:lnSpc>
              <a:spcBef>
                <a:spcPts val="1200"/>
              </a:spcBef>
              <a:spcAft>
                <a:spcPts val="0"/>
              </a:spcAft>
              <a:buClr>
                <a:schemeClr val="dk1"/>
              </a:buClr>
              <a:buSzPts val="1200"/>
              <a:buFont typeface="Arial"/>
              <a:buNone/>
              <a:defRPr sz="1200"/>
            </a:lvl2pPr>
            <a:lvl3pPr marL="1371600" lvl="2" indent="-228600" algn="l">
              <a:lnSpc>
                <a:spcPct val="100000"/>
              </a:lnSpc>
              <a:spcBef>
                <a:spcPts val="120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9"/>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29"/>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
  <p:cSld name="Title A">
    <p:spTree>
      <p:nvGrpSpPr>
        <p:cNvPr id="1" name="Shape 111"/>
        <p:cNvGrpSpPr/>
        <p:nvPr/>
      </p:nvGrpSpPr>
      <p:grpSpPr>
        <a:xfrm>
          <a:off x="0" y="0"/>
          <a:ext cx="0" cy="0"/>
          <a:chOff x="0" y="0"/>
          <a:chExt cx="0" cy="0"/>
        </a:xfrm>
      </p:grpSpPr>
      <p:sp>
        <p:nvSpPr>
          <p:cNvPr id="112" name="Google Shape;112;p22"/>
          <p:cNvSpPr/>
          <p:nvPr/>
        </p:nvSpPr>
        <p:spPr>
          <a:xfrm>
            <a:off x="342838" y="97104"/>
            <a:ext cx="855871" cy="477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3" name="Google Shape;113;p22"/>
          <p:cNvSpPr/>
          <p:nvPr/>
        </p:nvSpPr>
        <p:spPr>
          <a:xfrm rot="10800000" flipH="1">
            <a:off x="-3577733" y="2204904"/>
            <a:ext cx="9368492" cy="1655500"/>
          </a:xfrm>
          <a:prstGeom prst="round1Rect">
            <a:avLst>
              <a:gd name="adj" fmla="val 16667"/>
            </a:avLst>
          </a:prstGeom>
          <a:solidFill>
            <a:srgbClr val="00A173">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1593356" y="693564"/>
            <a:ext cx="6827885" cy="965116"/>
          </a:xfrm>
          <a:prstGeom prst="round1Rect">
            <a:avLst>
              <a:gd name="adj" fmla="val 16667"/>
            </a:avLst>
          </a:prstGeom>
          <a:solidFill>
            <a:srgbClr val="00B6B1">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22"/>
          <p:cNvSpPr/>
          <p:nvPr/>
        </p:nvSpPr>
        <p:spPr>
          <a:xfrm>
            <a:off x="-2225539" y="322729"/>
            <a:ext cx="4868938" cy="1598221"/>
          </a:xfrm>
          <a:prstGeom prst="round1Rect">
            <a:avLst>
              <a:gd name="adj" fmla="val 16667"/>
            </a:avLst>
          </a:prstGeom>
          <a:solidFill>
            <a:srgbClr val="BEE773">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22"/>
          <p:cNvSpPr/>
          <p:nvPr/>
        </p:nvSpPr>
        <p:spPr>
          <a:xfrm flipH="1">
            <a:off x="4756297" y="1114512"/>
            <a:ext cx="5711783" cy="770733"/>
          </a:xfrm>
          <a:prstGeom prst="round1Rect">
            <a:avLst>
              <a:gd name="adj" fmla="val 16667"/>
            </a:avLst>
          </a:prstGeom>
          <a:solidFill>
            <a:srgbClr val="00A173">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22"/>
          <p:cNvSpPr/>
          <p:nvPr/>
        </p:nvSpPr>
        <p:spPr>
          <a:xfrm rot="10800000" flipH="1">
            <a:off x="-756515" y="1600793"/>
            <a:ext cx="8553381" cy="1220525"/>
          </a:xfrm>
          <a:prstGeom prst="round1Rect">
            <a:avLst>
              <a:gd name="adj" fmla="val 16667"/>
            </a:avLst>
          </a:prstGeom>
          <a:solidFill>
            <a:srgbClr val="00B6B1">
              <a:alpha val="3607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8" name="Google Shape;118;p22"/>
          <p:cNvSpPr/>
          <p:nvPr/>
        </p:nvSpPr>
        <p:spPr>
          <a:xfrm rot="10800000">
            <a:off x="6521301" y="2363934"/>
            <a:ext cx="3148338" cy="1476304"/>
          </a:xfrm>
          <a:prstGeom prst="round1Rect">
            <a:avLst>
              <a:gd name="adj" fmla="val 16667"/>
            </a:avLst>
          </a:prstGeom>
          <a:solidFill>
            <a:srgbClr val="92D050">
              <a:alpha val="5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22"/>
          <p:cNvSpPr/>
          <p:nvPr/>
        </p:nvSpPr>
        <p:spPr>
          <a:xfrm>
            <a:off x="-132271" y="1239788"/>
            <a:ext cx="7689012" cy="1261871"/>
          </a:xfrm>
          <a:prstGeom prst="round1Rect">
            <a:avLst>
              <a:gd name="adj" fmla="val 16667"/>
            </a:avLst>
          </a:prstGeom>
          <a:solidFill>
            <a:schemeClr val="lt1"/>
          </a:solid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22"/>
          <p:cNvSpPr txBox="1">
            <a:spLocks noGrp="1"/>
          </p:cNvSpPr>
          <p:nvPr>
            <p:ph type="ctrTitle"/>
          </p:nvPr>
        </p:nvSpPr>
        <p:spPr>
          <a:xfrm>
            <a:off x="253629" y="1239788"/>
            <a:ext cx="7303112" cy="12618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700"/>
              <a:buFont typeface="Arial"/>
              <a:buChar char="•"/>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2"/>
          <p:cNvSpPr txBox="1">
            <a:spLocks noGrp="1"/>
          </p:cNvSpPr>
          <p:nvPr>
            <p:ph type="subTitle" idx="1"/>
          </p:nvPr>
        </p:nvSpPr>
        <p:spPr>
          <a:xfrm>
            <a:off x="715366" y="2914650"/>
            <a:ext cx="6841376" cy="80470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800"/>
              <a:buFont typeface="Arial"/>
              <a:buNone/>
              <a:defRPr sz="1800">
                <a:solidFill>
                  <a:srgbClr val="000000"/>
                </a:solidFill>
              </a:defRPr>
            </a:lvl1pPr>
            <a:lvl2pPr lvl="1" algn="ctr">
              <a:lnSpc>
                <a:spcPct val="100000"/>
              </a:lnSpc>
              <a:spcBef>
                <a:spcPts val="1200"/>
              </a:spcBef>
              <a:spcAft>
                <a:spcPts val="0"/>
              </a:spcAft>
              <a:buClr>
                <a:srgbClr val="888888"/>
              </a:buClr>
              <a:buSzPts val="1400"/>
              <a:buFont typeface="Arial"/>
              <a:buNone/>
              <a:defRPr>
                <a:solidFill>
                  <a:srgbClr val="888888"/>
                </a:solidFill>
              </a:defRPr>
            </a:lvl2pPr>
            <a:lvl3pPr lvl="2" algn="ctr">
              <a:lnSpc>
                <a:spcPct val="100000"/>
              </a:lnSpc>
              <a:spcBef>
                <a:spcPts val="1200"/>
              </a:spcBef>
              <a:spcAft>
                <a:spcPts val="0"/>
              </a:spcAft>
              <a:buClr>
                <a:srgbClr val="888888"/>
              </a:buClr>
              <a:buSzPts val="1400"/>
              <a:buFont typeface="Arial"/>
              <a:buNone/>
              <a:defRPr>
                <a:solidFill>
                  <a:srgbClr val="888888"/>
                </a:solidFill>
              </a:defRPr>
            </a:lvl3pPr>
            <a:lvl4pPr lvl="3" algn="ctr">
              <a:lnSpc>
                <a:spcPct val="100000"/>
              </a:lnSpc>
              <a:spcBef>
                <a:spcPts val="1200"/>
              </a:spcBef>
              <a:spcAft>
                <a:spcPts val="0"/>
              </a:spcAft>
              <a:buClr>
                <a:srgbClr val="888888"/>
              </a:buClr>
              <a:buSzPts val="1400"/>
              <a:buFont typeface="Arial"/>
              <a:buNone/>
              <a:defRPr>
                <a:solidFill>
                  <a:srgbClr val="888888"/>
                </a:solidFill>
              </a:defRPr>
            </a:lvl4pPr>
            <a:lvl5pPr lvl="4" algn="ctr">
              <a:lnSpc>
                <a:spcPct val="100000"/>
              </a:lnSpc>
              <a:spcBef>
                <a:spcPts val="1200"/>
              </a:spcBef>
              <a:spcAft>
                <a:spcPts val="0"/>
              </a:spcAft>
              <a:buClr>
                <a:srgbClr val="888888"/>
              </a:buClr>
              <a:buSzPts val="1400"/>
              <a:buFont typeface="Arial"/>
              <a:buNone/>
              <a:defRPr>
                <a:solidFill>
                  <a:srgbClr val="888888"/>
                </a:solidFill>
              </a:defRPr>
            </a:lvl5pPr>
            <a:lvl6pPr lvl="5" algn="ctr">
              <a:lnSpc>
                <a:spcPct val="100000"/>
              </a:lnSpc>
              <a:spcBef>
                <a:spcPts val="12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2" name="Google Shape;122;p22"/>
          <p:cNvSpPr txBox="1">
            <a:spLocks noGrp="1"/>
          </p:cNvSpPr>
          <p:nvPr>
            <p:ph type="body" idx="2"/>
          </p:nvPr>
        </p:nvSpPr>
        <p:spPr>
          <a:xfrm>
            <a:off x="5148064" y="4077385"/>
            <a:ext cx="3744416" cy="16158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a:lvl1pPr>
            <a:lvl2pPr marL="914400" lvl="1" indent="-228600" algn="l">
              <a:lnSpc>
                <a:spcPct val="100000"/>
              </a:lnSpc>
              <a:spcBef>
                <a:spcPts val="1200"/>
              </a:spcBef>
              <a:spcAft>
                <a:spcPts val="0"/>
              </a:spcAft>
              <a:buClr>
                <a:schemeClr val="dk1"/>
              </a:buClr>
              <a:buSzPts val="1400"/>
              <a:buFont typeface="Arial"/>
              <a:buNone/>
              <a:defRPr/>
            </a:lvl2pPr>
            <a:lvl3pPr marL="1371600" lvl="2" indent="-342900" algn="l">
              <a:lnSpc>
                <a:spcPct val="100000"/>
              </a:lnSpc>
              <a:spcBef>
                <a:spcPts val="1200"/>
              </a:spcBef>
              <a:spcAft>
                <a:spcPts val="0"/>
              </a:spcAft>
              <a:buClr>
                <a:schemeClr val="dk1"/>
              </a:buClr>
              <a:buSzPts val="1800"/>
              <a:buChar char="•"/>
              <a:defRPr/>
            </a:lvl3pPr>
            <a:lvl4pPr marL="1828800" lvl="3" indent="-342900" algn="l">
              <a:lnSpc>
                <a:spcPct val="100000"/>
              </a:lnSpc>
              <a:spcBef>
                <a:spcPts val="12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22"/>
          <p:cNvSpPr txBox="1">
            <a:spLocks noGrp="1"/>
          </p:cNvSpPr>
          <p:nvPr>
            <p:ph type="body" idx="3"/>
          </p:nvPr>
        </p:nvSpPr>
        <p:spPr>
          <a:xfrm>
            <a:off x="5148064" y="4408389"/>
            <a:ext cx="3744416" cy="16158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a:lvl1pPr>
            <a:lvl2pPr marL="914400" lvl="1" indent="-228600" algn="l">
              <a:lnSpc>
                <a:spcPct val="100000"/>
              </a:lnSpc>
              <a:spcBef>
                <a:spcPts val="1200"/>
              </a:spcBef>
              <a:spcAft>
                <a:spcPts val="0"/>
              </a:spcAft>
              <a:buClr>
                <a:schemeClr val="dk1"/>
              </a:buClr>
              <a:buSzPts val="1400"/>
              <a:buFont typeface="Arial"/>
              <a:buNone/>
              <a:defRPr/>
            </a:lvl2pPr>
            <a:lvl3pPr marL="1371600" lvl="2" indent="-342900" algn="l">
              <a:lnSpc>
                <a:spcPct val="100000"/>
              </a:lnSpc>
              <a:spcBef>
                <a:spcPts val="1200"/>
              </a:spcBef>
              <a:spcAft>
                <a:spcPts val="0"/>
              </a:spcAft>
              <a:buClr>
                <a:schemeClr val="dk1"/>
              </a:buClr>
              <a:buSzPts val="1800"/>
              <a:buChar char="•"/>
              <a:defRPr/>
            </a:lvl3pPr>
            <a:lvl4pPr marL="1828800" lvl="3" indent="-342900" algn="l">
              <a:lnSpc>
                <a:spcPct val="100000"/>
              </a:lnSpc>
              <a:spcBef>
                <a:spcPts val="12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22"/>
          <p:cNvSpPr/>
          <p:nvPr/>
        </p:nvSpPr>
        <p:spPr>
          <a:xfrm>
            <a:off x="7096715" y="97104"/>
            <a:ext cx="1950181" cy="477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5" name="Google Shape;125;p22"/>
          <p:cNvPicPr preferRelativeResize="0"/>
          <p:nvPr/>
        </p:nvPicPr>
        <p:blipFill rotWithShape="1">
          <a:blip r:embed="rId2">
            <a:alphaModFix/>
          </a:blip>
          <a:srcRect/>
          <a:stretch/>
        </p:blipFill>
        <p:spPr>
          <a:xfrm>
            <a:off x="7204379" y="295799"/>
            <a:ext cx="1648294" cy="448158"/>
          </a:xfrm>
          <a:prstGeom prst="rect">
            <a:avLst/>
          </a:prstGeom>
          <a:noFill/>
          <a:ln>
            <a:noFill/>
          </a:ln>
        </p:spPr>
      </p:pic>
      <p:pic>
        <p:nvPicPr>
          <p:cNvPr id="126" name="Google Shape;126;p22" descr="Ein Bild, das Text, ClipArt, Geschirr, Teller enthält.&#10;&#10;Automatisch generierte Beschreibung"/>
          <p:cNvPicPr preferRelativeResize="0"/>
          <p:nvPr/>
        </p:nvPicPr>
        <p:blipFill rotWithShape="1">
          <a:blip r:embed="rId3">
            <a:alphaModFix/>
          </a:blip>
          <a:srcRect/>
          <a:stretch/>
        </p:blipFill>
        <p:spPr>
          <a:xfrm>
            <a:off x="342838" y="4573732"/>
            <a:ext cx="745521" cy="30173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A">
  <p:cSld name="1_Title A">
    <p:spTree>
      <p:nvGrpSpPr>
        <p:cNvPr id="1" name="Shape 127"/>
        <p:cNvGrpSpPr/>
        <p:nvPr/>
      </p:nvGrpSpPr>
      <p:grpSpPr>
        <a:xfrm>
          <a:off x="0" y="0"/>
          <a:ext cx="0" cy="0"/>
          <a:chOff x="0" y="0"/>
          <a:chExt cx="0" cy="0"/>
        </a:xfrm>
      </p:grpSpPr>
      <p:sp>
        <p:nvSpPr>
          <p:cNvPr id="128" name="Google Shape;128;p34"/>
          <p:cNvSpPr/>
          <p:nvPr/>
        </p:nvSpPr>
        <p:spPr>
          <a:xfrm>
            <a:off x="342838" y="97104"/>
            <a:ext cx="855871" cy="477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34"/>
          <p:cNvSpPr>
            <a:spLocks noGrp="1"/>
          </p:cNvSpPr>
          <p:nvPr>
            <p:ph type="pic" idx="2"/>
          </p:nvPr>
        </p:nvSpPr>
        <p:spPr>
          <a:xfrm>
            <a:off x="6521301" y="2371725"/>
            <a:ext cx="3032602" cy="1468513"/>
          </a:xfrm>
          <a:prstGeom prst="roundRect">
            <a:avLst>
              <a:gd name="adj" fmla="val 14090"/>
            </a:avLst>
          </a:prstGeom>
          <a:solidFill>
            <a:srgbClr val="BEE773"/>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Google Shape;130;p34"/>
          <p:cNvSpPr/>
          <p:nvPr/>
        </p:nvSpPr>
        <p:spPr>
          <a:xfrm rot="10800000" flipH="1">
            <a:off x="-3577733" y="2204904"/>
            <a:ext cx="9368492" cy="1655500"/>
          </a:xfrm>
          <a:prstGeom prst="round1Rect">
            <a:avLst>
              <a:gd name="adj" fmla="val 16667"/>
            </a:avLst>
          </a:prstGeom>
          <a:solidFill>
            <a:srgbClr val="00A173">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1" name="Google Shape;131;p34"/>
          <p:cNvSpPr/>
          <p:nvPr/>
        </p:nvSpPr>
        <p:spPr>
          <a:xfrm>
            <a:off x="-1593356" y="693564"/>
            <a:ext cx="6827885" cy="965116"/>
          </a:xfrm>
          <a:prstGeom prst="round1Rect">
            <a:avLst>
              <a:gd name="adj" fmla="val 16667"/>
            </a:avLst>
          </a:prstGeom>
          <a:solidFill>
            <a:srgbClr val="00B6B1">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2" name="Google Shape;132;p34"/>
          <p:cNvSpPr/>
          <p:nvPr/>
        </p:nvSpPr>
        <p:spPr>
          <a:xfrm>
            <a:off x="-2225539" y="322729"/>
            <a:ext cx="4868938" cy="1598221"/>
          </a:xfrm>
          <a:prstGeom prst="round1Rect">
            <a:avLst>
              <a:gd name="adj" fmla="val 16667"/>
            </a:avLst>
          </a:prstGeom>
          <a:solidFill>
            <a:srgbClr val="BEE773">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34"/>
          <p:cNvSpPr/>
          <p:nvPr/>
        </p:nvSpPr>
        <p:spPr>
          <a:xfrm flipH="1">
            <a:off x="4756297" y="1114512"/>
            <a:ext cx="5711783" cy="770733"/>
          </a:xfrm>
          <a:prstGeom prst="round1Rect">
            <a:avLst>
              <a:gd name="adj" fmla="val 16667"/>
            </a:avLst>
          </a:prstGeom>
          <a:solidFill>
            <a:srgbClr val="00A173">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34"/>
          <p:cNvSpPr/>
          <p:nvPr/>
        </p:nvSpPr>
        <p:spPr>
          <a:xfrm rot="10800000" flipH="1">
            <a:off x="-756515" y="1600793"/>
            <a:ext cx="8553381" cy="1220525"/>
          </a:xfrm>
          <a:prstGeom prst="round1Rect">
            <a:avLst>
              <a:gd name="adj" fmla="val 16667"/>
            </a:avLst>
          </a:prstGeom>
          <a:solidFill>
            <a:srgbClr val="00B6B1">
              <a:alpha val="3607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34"/>
          <p:cNvSpPr txBox="1">
            <a:spLocks noGrp="1"/>
          </p:cNvSpPr>
          <p:nvPr>
            <p:ph type="subTitle" idx="1"/>
          </p:nvPr>
        </p:nvSpPr>
        <p:spPr>
          <a:xfrm>
            <a:off x="715366" y="2914650"/>
            <a:ext cx="6841376" cy="80470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800"/>
              <a:buFont typeface="Arial"/>
              <a:buNone/>
              <a:defRPr sz="1800">
                <a:solidFill>
                  <a:srgbClr val="000000"/>
                </a:solidFill>
              </a:defRPr>
            </a:lvl1pPr>
            <a:lvl2pPr lvl="1" algn="ctr">
              <a:lnSpc>
                <a:spcPct val="100000"/>
              </a:lnSpc>
              <a:spcBef>
                <a:spcPts val="1200"/>
              </a:spcBef>
              <a:spcAft>
                <a:spcPts val="0"/>
              </a:spcAft>
              <a:buClr>
                <a:srgbClr val="888888"/>
              </a:buClr>
              <a:buSzPts val="1400"/>
              <a:buFont typeface="Arial"/>
              <a:buNone/>
              <a:defRPr>
                <a:solidFill>
                  <a:srgbClr val="888888"/>
                </a:solidFill>
              </a:defRPr>
            </a:lvl2pPr>
            <a:lvl3pPr lvl="2" algn="ctr">
              <a:lnSpc>
                <a:spcPct val="100000"/>
              </a:lnSpc>
              <a:spcBef>
                <a:spcPts val="1200"/>
              </a:spcBef>
              <a:spcAft>
                <a:spcPts val="0"/>
              </a:spcAft>
              <a:buClr>
                <a:srgbClr val="888888"/>
              </a:buClr>
              <a:buSzPts val="1400"/>
              <a:buFont typeface="Arial"/>
              <a:buNone/>
              <a:defRPr>
                <a:solidFill>
                  <a:srgbClr val="888888"/>
                </a:solidFill>
              </a:defRPr>
            </a:lvl3pPr>
            <a:lvl4pPr lvl="3" algn="ctr">
              <a:lnSpc>
                <a:spcPct val="100000"/>
              </a:lnSpc>
              <a:spcBef>
                <a:spcPts val="1200"/>
              </a:spcBef>
              <a:spcAft>
                <a:spcPts val="0"/>
              </a:spcAft>
              <a:buClr>
                <a:srgbClr val="888888"/>
              </a:buClr>
              <a:buSzPts val="1400"/>
              <a:buFont typeface="Arial"/>
              <a:buNone/>
              <a:defRPr>
                <a:solidFill>
                  <a:srgbClr val="888888"/>
                </a:solidFill>
              </a:defRPr>
            </a:lvl4pPr>
            <a:lvl5pPr lvl="4" algn="ctr">
              <a:lnSpc>
                <a:spcPct val="100000"/>
              </a:lnSpc>
              <a:spcBef>
                <a:spcPts val="1200"/>
              </a:spcBef>
              <a:spcAft>
                <a:spcPts val="0"/>
              </a:spcAft>
              <a:buClr>
                <a:srgbClr val="888888"/>
              </a:buClr>
              <a:buSzPts val="1400"/>
              <a:buFont typeface="Arial"/>
              <a:buNone/>
              <a:defRPr>
                <a:solidFill>
                  <a:srgbClr val="888888"/>
                </a:solidFill>
              </a:defRPr>
            </a:lvl5pPr>
            <a:lvl6pPr lvl="5" algn="ctr">
              <a:lnSpc>
                <a:spcPct val="100000"/>
              </a:lnSpc>
              <a:spcBef>
                <a:spcPts val="12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36" name="Google Shape;136;p34"/>
          <p:cNvSpPr txBox="1">
            <a:spLocks noGrp="1"/>
          </p:cNvSpPr>
          <p:nvPr>
            <p:ph type="body" idx="3"/>
          </p:nvPr>
        </p:nvSpPr>
        <p:spPr>
          <a:xfrm>
            <a:off x="5148064" y="4077385"/>
            <a:ext cx="3744416" cy="16158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a:lvl1pPr>
            <a:lvl2pPr marL="914400" lvl="1" indent="-228600" algn="l">
              <a:lnSpc>
                <a:spcPct val="100000"/>
              </a:lnSpc>
              <a:spcBef>
                <a:spcPts val="1200"/>
              </a:spcBef>
              <a:spcAft>
                <a:spcPts val="0"/>
              </a:spcAft>
              <a:buClr>
                <a:schemeClr val="dk1"/>
              </a:buClr>
              <a:buSzPts val="1400"/>
              <a:buFont typeface="Arial"/>
              <a:buNone/>
              <a:defRPr/>
            </a:lvl2pPr>
            <a:lvl3pPr marL="1371600" lvl="2" indent="-342900" algn="l">
              <a:lnSpc>
                <a:spcPct val="100000"/>
              </a:lnSpc>
              <a:spcBef>
                <a:spcPts val="1200"/>
              </a:spcBef>
              <a:spcAft>
                <a:spcPts val="0"/>
              </a:spcAft>
              <a:buClr>
                <a:schemeClr val="dk1"/>
              </a:buClr>
              <a:buSzPts val="1800"/>
              <a:buChar char="•"/>
              <a:defRPr/>
            </a:lvl3pPr>
            <a:lvl4pPr marL="1828800" lvl="3" indent="-342900" algn="l">
              <a:lnSpc>
                <a:spcPct val="100000"/>
              </a:lnSpc>
              <a:spcBef>
                <a:spcPts val="12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34"/>
          <p:cNvSpPr txBox="1">
            <a:spLocks noGrp="1"/>
          </p:cNvSpPr>
          <p:nvPr>
            <p:ph type="body" idx="4"/>
          </p:nvPr>
        </p:nvSpPr>
        <p:spPr>
          <a:xfrm>
            <a:off x="5148064" y="4408389"/>
            <a:ext cx="3744416" cy="16158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a:lvl1pPr>
            <a:lvl2pPr marL="914400" lvl="1" indent="-228600" algn="l">
              <a:lnSpc>
                <a:spcPct val="100000"/>
              </a:lnSpc>
              <a:spcBef>
                <a:spcPts val="1200"/>
              </a:spcBef>
              <a:spcAft>
                <a:spcPts val="0"/>
              </a:spcAft>
              <a:buClr>
                <a:schemeClr val="dk1"/>
              </a:buClr>
              <a:buSzPts val="1400"/>
              <a:buFont typeface="Arial"/>
              <a:buNone/>
              <a:defRPr/>
            </a:lvl2pPr>
            <a:lvl3pPr marL="1371600" lvl="2" indent="-342900" algn="l">
              <a:lnSpc>
                <a:spcPct val="100000"/>
              </a:lnSpc>
              <a:spcBef>
                <a:spcPts val="1200"/>
              </a:spcBef>
              <a:spcAft>
                <a:spcPts val="0"/>
              </a:spcAft>
              <a:buClr>
                <a:schemeClr val="dk1"/>
              </a:buClr>
              <a:buSzPts val="1800"/>
              <a:buChar char="•"/>
              <a:defRPr/>
            </a:lvl3pPr>
            <a:lvl4pPr marL="1828800" lvl="3" indent="-342900" algn="l">
              <a:lnSpc>
                <a:spcPct val="100000"/>
              </a:lnSpc>
              <a:spcBef>
                <a:spcPts val="12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34"/>
          <p:cNvSpPr/>
          <p:nvPr/>
        </p:nvSpPr>
        <p:spPr>
          <a:xfrm>
            <a:off x="7096715" y="97104"/>
            <a:ext cx="1950181" cy="477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9" name="Google Shape;139;p34"/>
          <p:cNvPicPr preferRelativeResize="0"/>
          <p:nvPr/>
        </p:nvPicPr>
        <p:blipFill rotWithShape="1">
          <a:blip r:embed="rId2">
            <a:alphaModFix/>
          </a:blip>
          <a:srcRect/>
          <a:stretch/>
        </p:blipFill>
        <p:spPr>
          <a:xfrm>
            <a:off x="7204379" y="295799"/>
            <a:ext cx="1648294" cy="448158"/>
          </a:xfrm>
          <a:prstGeom prst="rect">
            <a:avLst/>
          </a:prstGeom>
          <a:noFill/>
          <a:ln>
            <a:noFill/>
          </a:ln>
        </p:spPr>
      </p:pic>
      <p:sp>
        <p:nvSpPr>
          <p:cNvPr id="140" name="Google Shape;140;p34"/>
          <p:cNvSpPr/>
          <p:nvPr/>
        </p:nvSpPr>
        <p:spPr>
          <a:xfrm>
            <a:off x="-132271" y="1239788"/>
            <a:ext cx="7689012" cy="1261871"/>
          </a:xfrm>
          <a:prstGeom prst="round1Rect">
            <a:avLst>
              <a:gd name="adj" fmla="val 16667"/>
            </a:avLst>
          </a:prstGeom>
          <a:solidFill>
            <a:schemeClr val="lt1"/>
          </a:solid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34"/>
          <p:cNvSpPr txBox="1">
            <a:spLocks noGrp="1"/>
          </p:cNvSpPr>
          <p:nvPr>
            <p:ph type="ctrTitle"/>
          </p:nvPr>
        </p:nvSpPr>
        <p:spPr>
          <a:xfrm>
            <a:off x="253629" y="1239788"/>
            <a:ext cx="7303112" cy="12618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700"/>
              <a:buFont typeface="Arial"/>
              <a:buChar char="•"/>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2" name="Google Shape;142;p34" descr="Ein Bild, das Text, ClipArt, Geschirr, Teller enthält.&#10;&#10;Automatisch generierte Beschreibung"/>
          <p:cNvPicPr preferRelativeResize="0"/>
          <p:nvPr/>
        </p:nvPicPr>
        <p:blipFill rotWithShape="1">
          <a:blip r:embed="rId3">
            <a:alphaModFix/>
          </a:blip>
          <a:srcRect/>
          <a:stretch/>
        </p:blipFill>
        <p:spPr>
          <a:xfrm>
            <a:off x="342838" y="4573732"/>
            <a:ext cx="745521" cy="30173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ubtitle">
  <p:cSld name="Subtitle">
    <p:spTree>
      <p:nvGrpSpPr>
        <p:cNvPr id="1" name="Shape 143"/>
        <p:cNvGrpSpPr/>
        <p:nvPr/>
      </p:nvGrpSpPr>
      <p:grpSpPr>
        <a:xfrm>
          <a:off x="0" y="0"/>
          <a:ext cx="0" cy="0"/>
          <a:chOff x="0" y="0"/>
          <a:chExt cx="0" cy="0"/>
        </a:xfrm>
      </p:grpSpPr>
      <p:sp>
        <p:nvSpPr>
          <p:cNvPr id="144" name="Google Shape;144;p35"/>
          <p:cNvSpPr/>
          <p:nvPr/>
        </p:nvSpPr>
        <p:spPr>
          <a:xfrm>
            <a:off x="-132271" y="1239788"/>
            <a:ext cx="7689012" cy="1261871"/>
          </a:xfrm>
          <a:prstGeom prst="round1Rect">
            <a:avLst>
              <a:gd name="adj" fmla="val 16667"/>
            </a:avLst>
          </a:prstGeom>
          <a:solidFill>
            <a:schemeClr val="lt1"/>
          </a:solid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35"/>
          <p:cNvSpPr txBox="1">
            <a:spLocks noGrp="1"/>
          </p:cNvSpPr>
          <p:nvPr>
            <p:ph type="ctrTitle"/>
          </p:nvPr>
        </p:nvSpPr>
        <p:spPr>
          <a:xfrm>
            <a:off x="253629" y="1239788"/>
            <a:ext cx="7303112" cy="12618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700"/>
              <a:buFont typeface="Arial"/>
              <a:buChar char="•"/>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5"/>
          <p:cNvSpPr txBox="1">
            <a:spLocks noGrp="1"/>
          </p:cNvSpPr>
          <p:nvPr>
            <p:ph type="subTitle" idx="1"/>
          </p:nvPr>
        </p:nvSpPr>
        <p:spPr>
          <a:xfrm>
            <a:off x="715365" y="2914650"/>
            <a:ext cx="6841377" cy="80470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800"/>
              <a:buFont typeface="Arial"/>
              <a:buNone/>
              <a:defRPr sz="1800">
                <a:solidFill>
                  <a:srgbClr val="000000"/>
                </a:solidFill>
              </a:defRPr>
            </a:lvl1pPr>
            <a:lvl2pPr lvl="1" algn="ctr">
              <a:lnSpc>
                <a:spcPct val="100000"/>
              </a:lnSpc>
              <a:spcBef>
                <a:spcPts val="1200"/>
              </a:spcBef>
              <a:spcAft>
                <a:spcPts val="0"/>
              </a:spcAft>
              <a:buClr>
                <a:srgbClr val="888888"/>
              </a:buClr>
              <a:buSzPts val="1400"/>
              <a:buFont typeface="Arial"/>
              <a:buNone/>
              <a:defRPr>
                <a:solidFill>
                  <a:srgbClr val="888888"/>
                </a:solidFill>
              </a:defRPr>
            </a:lvl2pPr>
            <a:lvl3pPr lvl="2" algn="ctr">
              <a:lnSpc>
                <a:spcPct val="100000"/>
              </a:lnSpc>
              <a:spcBef>
                <a:spcPts val="1200"/>
              </a:spcBef>
              <a:spcAft>
                <a:spcPts val="0"/>
              </a:spcAft>
              <a:buClr>
                <a:srgbClr val="888888"/>
              </a:buClr>
              <a:buSzPts val="1400"/>
              <a:buFont typeface="Arial"/>
              <a:buNone/>
              <a:defRPr>
                <a:solidFill>
                  <a:srgbClr val="888888"/>
                </a:solidFill>
              </a:defRPr>
            </a:lvl3pPr>
            <a:lvl4pPr lvl="3" algn="ctr">
              <a:lnSpc>
                <a:spcPct val="100000"/>
              </a:lnSpc>
              <a:spcBef>
                <a:spcPts val="1200"/>
              </a:spcBef>
              <a:spcAft>
                <a:spcPts val="0"/>
              </a:spcAft>
              <a:buClr>
                <a:srgbClr val="888888"/>
              </a:buClr>
              <a:buSzPts val="1400"/>
              <a:buFont typeface="Arial"/>
              <a:buNone/>
              <a:defRPr>
                <a:solidFill>
                  <a:srgbClr val="888888"/>
                </a:solidFill>
              </a:defRPr>
            </a:lvl4pPr>
            <a:lvl5pPr lvl="4" algn="ctr">
              <a:lnSpc>
                <a:spcPct val="100000"/>
              </a:lnSpc>
              <a:spcBef>
                <a:spcPts val="1200"/>
              </a:spcBef>
              <a:spcAft>
                <a:spcPts val="0"/>
              </a:spcAft>
              <a:buClr>
                <a:srgbClr val="888888"/>
              </a:buClr>
              <a:buSzPts val="1400"/>
              <a:buFont typeface="Arial"/>
              <a:buNone/>
              <a:defRPr>
                <a:solidFill>
                  <a:srgbClr val="888888"/>
                </a:solidFill>
              </a:defRPr>
            </a:lvl5pPr>
            <a:lvl6pPr lvl="5" algn="ctr">
              <a:lnSpc>
                <a:spcPct val="100000"/>
              </a:lnSpc>
              <a:spcBef>
                <a:spcPts val="12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7" name="Google Shape;147;p35"/>
          <p:cNvSpPr/>
          <p:nvPr/>
        </p:nvSpPr>
        <p:spPr>
          <a:xfrm>
            <a:off x="7096715" y="97104"/>
            <a:ext cx="1950181" cy="477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35"/>
          <p:cNvSpPr txBox="1">
            <a:spLocks noGrp="1"/>
          </p:cNvSpPr>
          <p:nvPr>
            <p:ph type="ftr" idx="11"/>
          </p:nvPr>
        </p:nvSpPr>
        <p:spPr>
          <a:xfrm>
            <a:off x="715365" y="4767263"/>
            <a:ext cx="6586517"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5"/>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pic>
        <p:nvPicPr>
          <p:cNvPr id="150" name="Google Shape;150;p35"/>
          <p:cNvPicPr preferRelativeResize="0"/>
          <p:nvPr/>
        </p:nvPicPr>
        <p:blipFill rotWithShape="1">
          <a:blip r:embed="rId2">
            <a:alphaModFix/>
          </a:blip>
          <a:srcRect/>
          <a:stretch/>
        </p:blipFill>
        <p:spPr>
          <a:xfrm>
            <a:off x="7562429" y="199317"/>
            <a:ext cx="1358889" cy="369471"/>
          </a:xfrm>
          <a:prstGeom prst="rect">
            <a:avLst/>
          </a:prstGeom>
          <a:noFill/>
          <a:ln>
            <a:noFill/>
          </a:ln>
        </p:spPr>
      </p:pic>
      <p:sp>
        <p:nvSpPr>
          <p:cNvPr id="151" name="Google Shape;151;p35"/>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Map EMEA">
  <p:cSld name="Map EMEA">
    <p:spTree>
      <p:nvGrpSpPr>
        <p:cNvPr id="1" name="Shape 152"/>
        <p:cNvGrpSpPr/>
        <p:nvPr/>
      </p:nvGrpSpPr>
      <p:grpSpPr>
        <a:xfrm>
          <a:off x="0" y="0"/>
          <a:ext cx="0" cy="0"/>
          <a:chOff x="0" y="0"/>
          <a:chExt cx="0" cy="0"/>
        </a:xfrm>
      </p:grpSpPr>
      <p:sp>
        <p:nvSpPr>
          <p:cNvPr id="153" name="Google Shape;153;p37"/>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37"/>
          <p:cNvSpPr/>
          <p:nvPr/>
        </p:nvSpPr>
        <p:spPr>
          <a:xfrm flipH="1">
            <a:off x="3649167" y="1279067"/>
            <a:ext cx="5627354" cy="3315555"/>
          </a:xfrm>
          <a:prstGeom prst="round1Rect">
            <a:avLst>
              <a:gd name="adj" fmla="val 2878"/>
            </a:avLst>
          </a:prstGeom>
          <a:solidFill>
            <a:schemeClr val="lt1"/>
          </a:solid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37"/>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715367" y="1279067"/>
            <a:ext cx="2637434" cy="3315555"/>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37"/>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pic>
        <p:nvPicPr>
          <p:cNvPr id="158" name="Google Shape;158;p37"/>
          <p:cNvPicPr preferRelativeResize="0"/>
          <p:nvPr/>
        </p:nvPicPr>
        <p:blipFill rotWithShape="1">
          <a:blip r:embed="rId2">
            <a:alphaModFix/>
          </a:blip>
          <a:srcRect t="-1478" b="-703"/>
          <a:stretch/>
        </p:blipFill>
        <p:spPr>
          <a:xfrm>
            <a:off x="4521210" y="1358206"/>
            <a:ext cx="3832356" cy="3155427"/>
          </a:xfrm>
          <a:prstGeom prst="rect">
            <a:avLst/>
          </a:prstGeom>
          <a:noFill/>
          <a:ln>
            <a:noFill/>
          </a:ln>
        </p:spPr>
      </p:pic>
      <p:sp>
        <p:nvSpPr>
          <p:cNvPr id="159" name="Google Shape;159;p37"/>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37"/>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7"/>
          <p:cNvSpPr txBox="1">
            <a:spLocks noGrp="1"/>
          </p:cNvSpPr>
          <p:nvPr>
            <p:ph type="body" idx="2"/>
          </p:nvPr>
        </p:nvSpPr>
        <p:spPr>
          <a:xfrm>
            <a:off x="6365080" y="3864433"/>
            <a:ext cx="2577493" cy="64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7F7F7F"/>
              </a:buClr>
              <a:buSzPts val="800"/>
              <a:buFont typeface="Arial"/>
              <a:buNone/>
              <a:defRPr sz="800" i="1">
                <a:solidFill>
                  <a:srgbClr val="7F7F7F"/>
                </a:solidFill>
              </a:defRPr>
            </a:lvl1pPr>
            <a:lvl2pPr marL="914400" lvl="1" indent="-228600" algn="l">
              <a:lnSpc>
                <a:spcPct val="100000"/>
              </a:lnSpc>
              <a:spcBef>
                <a:spcPts val="1200"/>
              </a:spcBef>
              <a:spcAft>
                <a:spcPts val="0"/>
              </a:spcAft>
              <a:buClr>
                <a:schemeClr val="dk1"/>
              </a:buClr>
              <a:buSzPts val="800"/>
              <a:buFont typeface="Arial"/>
              <a:buNone/>
              <a:defRPr sz="800" i="1"/>
            </a:lvl2pPr>
            <a:lvl3pPr marL="1371600" lvl="2" indent="-228600" algn="l">
              <a:lnSpc>
                <a:spcPct val="100000"/>
              </a:lnSpc>
              <a:spcBef>
                <a:spcPts val="1200"/>
              </a:spcBef>
              <a:spcAft>
                <a:spcPts val="0"/>
              </a:spcAft>
              <a:buClr>
                <a:schemeClr val="dk1"/>
              </a:buClr>
              <a:buSzPts val="800"/>
              <a:buFont typeface="Arial"/>
              <a:buNone/>
              <a:defRPr sz="800" i="1"/>
            </a:lvl3pPr>
            <a:lvl4pPr marL="1828800" lvl="3" indent="-228600" algn="l">
              <a:lnSpc>
                <a:spcPct val="100000"/>
              </a:lnSpc>
              <a:spcBef>
                <a:spcPts val="1200"/>
              </a:spcBef>
              <a:spcAft>
                <a:spcPts val="0"/>
              </a:spcAft>
              <a:buClr>
                <a:schemeClr val="dk1"/>
              </a:buClr>
              <a:buSzPts val="800"/>
              <a:buFont typeface="Arial"/>
              <a:buNone/>
              <a:defRPr sz="800" i="1"/>
            </a:lvl4pPr>
            <a:lvl5pPr marL="2286000" lvl="4" indent="-228600" algn="l">
              <a:lnSpc>
                <a:spcPct val="100000"/>
              </a:lnSpc>
              <a:spcBef>
                <a:spcPts val="1200"/>
              </a:spcBef>
              <a:spcAft>
                <a:spcPts val="0"/>
              </a:spcAft>
              <a:buClr>
                <a:schemeClr val="dk1"/>
              </a:buClr>
              <a:buSzPts val="800"/>
              <a:buFont typeface="Arial"/>
              <a:buNone/>
              <a:defRPr sz="800" i="1"/>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 9 Textblocks">
  <p:cSld name="Title an 9 Textblocks">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8"/>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65" name="Google Shape;165;p38"/>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38"/>
          <p:cNvSpPr txBox="1">
            <a:spLocks noGrp="1"/>
          </p:cNvSpPr>
          <p:nvPr>
            <p:ph type="body" idx="1"/>
          </p:nvPr>
        </p:nvSpPr>
        <p:spPr>
          <a:xfrm>
            <a:off x="715367" y="1398782"/>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38"/>
          <p:cNvSpPr txBox="1">
            <a:spLocks noGrp="1"/>
          </p:cNvSpPr>
          <p:nvPr>
            <p:ph type="body" idx="2"/>
          </p:nvPr>
        </p:nvSpPr>
        <p:spPr>
          <a:xfrm>
            <a:off x="2961611" y="1398782"/>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38"/>
          <p:cNvSpPr txBox="1">
            <a:spLocks noGrp="1"/>
          </p:cNvSpPr>
          <p:nvPr>
            <p:ph type="body" idx="3"/>
          </p:nvPr>
        </p:nvSpPr>
        <p:spPr>
          <a:xfrm>
            <a:off x="5181351" y="1398782"/>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9" name="Google Shape;169;p38"/>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38"/>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8"/>
          <p:cNvSpPr txBox="1">
            <a:spLocks noGrp="1"/>
          </p:cNvSpPr>
          <p:nvPr>
            <p:ph type="body" idx="4"/>
          </p:nvPr>
        </p:nvSpPr>
        <p:spPr>
          <a:xfrm>
            <a:off x="715367" y="2511145"/>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38"/>
          <p:cNvSpPr txBox="1">
            <a:spLocks noGrp="1"/>
          </p:cNvSpPr>
          <p:nvPr>
            <p:ph type="body" idx="5"/>
          </p:nvPr>
        </p:nvSpPr>
        <p:spPr>
          <a:xfrm>
            <a:off x="2961611" y="2511145"/>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38"/>
          <p:cNvSpPr txBox="1">
            <a:spLocks noGrp="1"/>
          </p:cNvSpPr>
          <p:nvPr>
            <p:ph type="body" idx="6"/>
          </p:nvPr>
        </p:nvSpPr>
        <p:spPr>
          <a:xfrm>
            <a:off x="5181351" y="2511145"/>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38"/>
          <p:cNvSpPr txBox="1">
            <a:spLocks noGrp="1"/>
          </p:cNvSpPr>
          <p:nvPr>
            <p:ph type="body" idx="7"/>
          </p:nvPr>
        </p:nvSpPr>
        <p:spPr>
          <a:xfrm>
            <a:off x="715367" y="3642358"/>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38"/>
          <p:cNvSpPr txBox="1">
            <a:spLocks noGrp="1"/>
          </p:cNvSpPr>
          <p:nvPr>
            <p:ph type="body" idx="8"/>
          </p:nvPr>
        </p:nvSpPr>
        <p:spPr>
          <a:xfrm>
            <a:off x="2961611" y="3642358"/>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6" name="Google Shape;176;p38"/>
          <p:cNvSpPr txBox="1">
            <a:spLocks noGrp="1"/>
          </p:cNvSpPr>
          <p:nvPr>
            <p:ph type="body" idx="9"/>
          </p:nvPr>
        </p:nvSpPr>
        <p:spPr>
          <a:xfrm>
            <a:off x="5181351" y="3642358"/>
            <a:ext cx="2007955" cy="99235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 6 round images">
  <p:cSld name="Title an 6 round images">
    <p:spTree>
      <p:nvGrpSpPr>
        <p:cNvPr id="1" name="Shape 177"/>
        <p:cNvGrpSpPr/>
        <p:nvPr/>
      </p:nvGrpSpPr>
      <p:grpSpPr>
        <a:xfrm>
          <a:off x="0" y="0"/>
          <a:ext cx="0" cy="0"/>
          <a:chOff x="0" y="0"/>
          <a:chExt cx="0" cy="0"/>
        </a:xfrm>
      </p:grpSpPr>
      <p:sp>
        <p:nvSpPr>
          <p:cNvPr id="178" name="Google Shape;178;p39"/>
          <p:cNvSpPr txBox="1">
            <a:spLocks noGrp="1"/>
          </p:cNvSpPr>
          <p:nvPr>
            <p:ph type="body" idx="1"/>
          </p:nvPr>
        </p:nvSpPr>
        <p:spPr>
          <a:xfrm>
            <a:off x="665637" y="2272466"/>
            <a:ext cx="1623642" cy="47684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900"/>
              <a:buFont typeface="Arial"/>
              <a:buNone/>
              <a:defRPr sz="900" b="1"/>
            </a:lvl1pPr>
            <a:lvl2pPr marL="914400" lvl="1" indent="-228600" algn="ctr">
              <a:lnSpc>
                <a:spcPct val="100000"/>
              </a:lnSpc>
              <a:spcBef>
                <a:spcPts val="0"/>
              </a:spcBef>
              <a:spcAft>
                <a:spcPts val="0"/>
              </a:spcAft>
              <a:buClr>
                <a:schemeClr val="dk1"/>
              </a:buClr>
              <a:buSzPts val="900"/>
              <a:buFont typeface="Arial"/>
              <a:buNone/>
              <a:defRPr sz="900"/>
            </a:lvl2pPr>
            <a:lvl3pPr marL="1371600" lvl="2" indent="-228600" algn="l">
              <a:lnSpc>
                <a:spcPct val="100000"/>
              </a:lnSpc>
              <a:spcBef>
                <a:spcPts val="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9" name="Google Shape;179;p39"/>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80" name="Google Shape;180;p39"/>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39"/>
          <p:cNvSpPr txBox="1">
            <a:spLocks noGrp="1"/>
          </p:cNvSpPr>
          <p:nvPr>
            <p:ph type="body" idx="2"/>
          </p:nvPr>
        </p:nvSpPr>
        <p:spPr>
          <a:xfrm>
            <a:off x="665637" y="3899430"/>
            <a:ext cx="1623642" cy="47684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900"/>
              <a:buFont typeface="Arial"/>
              <a:buNone/>
              <a:defRPr sz="900" b="1"/>
            </a:lvl1pPr>
            <a:lvl2pPr marL="914400" lvl="1" indent="-228600" algn="ctr">
              <a:lnSpc>
                <a:spcPct val="100000"/>
              </a:lnSpc>
              <a:spcBef>
                <a:spcPts val="0"/>
              </a:spcBef>
              <a:spcAft>
                <a:spcPts val="0"/>
              </a:spcAft>
              <a:buClr>
                <a:schemeClr val="dk1"/>
              </a:buClr>
              <a:buSzPts val="900"/>
              <a:buFont typeface="Arial"/>
              <a:buNone/>
              <a:defRPr sz="900"/>
            </a:lvl2pPr>
            <a:lvl3pPr marL="1371600" lvl="2" indent="-228600" algn="l">
              <a:lnSpc>
                <a:spcPct val="100000"/>
              </a:lnSpc>
              <a:spcBef>
                <a:spcPts val="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39"/>
          <p:cNvSpPr>
            <a:spLocks noGrp="1"/>
          </p:cNvSpPr>
          <p:nvPr>
            <p:ph type="pic" idx="3"/>
          </p:nvPr>
        </p:nvSpPr>
        <p:spPr>
          <a:xfrm>
            <a:off x="1126621" y="1502748"/>
            <a:ext cx="701675" cy="715963"/>
          </a:xfrm>
          <a:prstGeom prst="ellipse">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39"/>
          <p:cNvSpPr>
            <a:spLocks noGrp="1"/>
          </p:cNvSpPr>
          <p:nvPr>
            <p:ph type="pic" idx="4"/>
          </p:nvPr>
        </p:nvSpPr>
        <p:spPr>
          <a:xfrm>
            <a:off x="1126621" y="3116429"/>
            <a:ext cx="701675" cy="715963"/>
          </a:xfrm>
          <a:prstGeom prst="ellipse">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39"/>
          <p:cNvSpPr txBox="1">
            <a:spLocks noGrp="1"/>
          </p:cNvSpPr>
          <p:nvPr>
            <p:ph type="body" idx="5"/>
          </p:nvPr>
        </p:nvSpPr>
        <p:spPr>
          <a:xfrm>
            <a:off x="3051028" y="2272466"/>
            <a:ext cx="1623642" cy="47684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900"/>
              <a:buFont typeface="Arial"/>
              <a:buNone/>
              <a:defRPr sz="900" b="1"/>
            </a:lvl1pPr>
            <a:lvl2pPr marL="914400" lvl="1" indent="-228600" algn="ctr">
              <a:lnSpc>
                <a:spcPct val="100000"/>
              </a:lnSpc>
              <a:spcBef>
                <a:spcPts val="0"/>
              </a:spcBef>
              <a:spcAft>
                <a:spcPts val="0"/>
              </a:spcAft>
              <a:buClr>
                <a:schemeClr val="dk1"/>
              </a:buClr>
              <a:buSzPts val="900"/>
              <a:buFont typeface="Arial"/>
              <a:buNone/>
              <a:defRPr sz="900"/>
            </a:lvl2pPr>
            <a:lvl3pPr marL="1371600" lvl="2" indent="-228600" algn="l">
              <a:lnSpc>
                <a:spcPct val="100000"/>
              </a:lnSpc>
              <a:spcBef>
                <a:spcPts val="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39"/>
          <p:cNvSpPr txBox="1">
            <a:spLocks noGrp="1"/>
          </p:cNvSpPr>
          <p:nvPr>
            <p:ph type="body" idx="6"/>
          </p:nvPr>
        </p:nvSpPr>
        <p:spPr>
          <a:xfrm>
            <a:off x="3051028" y="3899430"/>
            <a:ext cx="1623642" cy="47684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900"/>
              <a:buFont typeface="Arial"/>
              <a:buNone/>
              <a:defRPr sz="900" b="1"/>
            </a:lvl1pPr>
            <a:lvl2pPr marL="914400" lvl="1" indent="-228600" algn="ctr">
              <a:lnSpc>
                <a:spcPct val="100000"/>
              </a:lnSpc>
              <a:spcBef>
                <a:spcPts val="0"/>
              </a:spcBef>
              <a:spcAft>
                <a:spcPts val="0"/>
              </a:spcAft>
              <a:buClr>
                <a:schemeClr val="dk1"/>
              </a:buClr>
              <a:buSzPts val="900"/>
              <a:buFont typeface="Arial"/>
              <a:buNone/>
              <a:defRPr sz="900"/>
            </a:lvl2pPr>
            <a:lvl3pPr marL="1371600" lvl="2" indent="-228600" algn="l">
              <a:lnSpc>
                <a:spcPct val="100000"/>
              </a:lnSpc>
              <a:spcBef>
                <a:spcPts val="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9"/>
          <p:cNvSpPr>
            <a:spLocks noGrp="1"/>
          </p:cNvSpPr>
          <p:nvPr>
            <p:ph type="pic" idx="7"/>
          </p:nvPr>
        </p:nvSpPr>
        <p:spPr>
          <a:xfrm>
            <a:off x="3512012" y="1502748"/>
            <a:ext cx="701675" cy="715963"/>
          </a:xfrm>
          <a:prstGeom prst="ellipse">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p39"/>
          <p:cNvSpPr>
            <a:spLocks noGrp="1"/>
          </p:cNvSpPr>
          <p:nvPr>
            <p:ph type="pic" idx="8"/>
          </p:nvPr>
        </p:nvSpPr>
        <p:spPr>
          <a:xfrm>
            <a:off x="3512012" y="3116429"/>
            <a:ext cx="701675" cy="715963"/>
          </a:xfrm>
          <a:prstGeom prst="ellipse">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8" name="Google Shape;188;p39"/>
          <p:cNvSpPr txBox="1">
            <a:spLocks noGrp="1"/>
          </p:cNvSpPr>
          <p:nvPr>
            <p:ph type="body" idx="9"/>
          </p:nvPr>
        </p:nvSpPr>
        <p:spPr>
          <a:xfrm>
            <a:off x="5423167" y="2272466"/>
            <a:ext cx="1623642" cy="47684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900"/>
              <a:buFont typeface="Arial"/>
              <a:buNone/>
              <a:defRPr sz="900" b="1"/>
            </a:lvl1pPr>
            <a:lvl2pPr marL="914400" lvl="1" indent="-228600" algn="ctr">
              <a:lnSpc>
                <a:spcPct val="100000"/>
              </a:lnSpc>
              <a:spcBef>
                <a:spcPts val="0"/>
              </a:spcBef>
              <a:spcAft>
                <a:spcPts val="0"/>
              </a:spcAft>
              <a:buClr>
                <a:schemeClr val="dk1"/>
              </a:buClr>
              <a:buSzPts val="900"/>
              <a:buFont typeface="Arial"/>
              <a:buNone/>
              <a:defRPr sz="900"/>
            </a:lvl2pPr>
            <a:lvl3pPr marL="1371600" lvl="2" indent="-228600" algn="l">
              <a:lnSpc>
                <a:spcPct val="100000"/>
              </a:lnSpc>
              <a:spcBef>
                <a:spcPts val="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9" name="Google Shape;189;p39"/>
          <p:cNvSpPr txBox="1">
            <a:spLocks noGrp="1"/>
          </p:cNvSpPr>
          <p:nvPr>
            <p:ph type="body" idx="13"/>
          </p:nvPr>
        </p:nvSpPr>
        <p:spPr>
          <a:xfrm>
            <a:off x="5423167" y="3899430"/>
            <a:ext cx="1623642" cy="47684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900"/>
              <a:buFont typeface="Arial"/>
              <a:buNone/>
              <a:defRPr sz="900" b="1"/>
            </a:lvl1pPr>
            <a:lvl2pPr marL="914400" lvl="1" indent="-228600" algn="ctr">
              <a:lnSpc>
                <a:spcPct val="100000"/>
              </a:lnSpc>
              <a:spcBef>
                <a:spcPts val="0"/>
              </a:spcBef>
              <a:spcAft>
                <a:spcPts val="0"/>
              </a:spcAft>
              <a:buClr>
                <a:schemeClr val="dk1"/>
              </a:buClr>
              <a:buSzPts val="900"/>
              <a:buFont typeface="Arial"/>
              <a:buNone/>
              <a:defRPr sz="900"/>
            </a:lvl2pPr>
            <a:lvl3pPr marL="1371600" lvl="2" indent="-228600" algn="l">
              <a:lnSpc>
                <a:spcPct val="100000"/>
              </a:lnSpc>
              <a:spcBef>
                <a:spcPts val="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39"/>
          <p:cNvSpPr>
            <a:spLocks noGrp="1"/>
          </p:cNvSpPr>
          <p:nvPr>
            <p:ph type="pic" idx="14"/>
          </p:nvPr>
        </p:nvSpPr>
        <p:spPr>
          <a:xfrm>
            <a:off x="5884151" y="1502748"/>
            <a:ext cx="701675" cy="715963"/>
          </a:xfrm>
          <a:prstGeom prst="ellipse">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1" name="Google Shape;191;p39"/>
          <p:cNvSpPr>
            <a:spLocks noGrp="1"/>
          </p:cNvSpPr>
          <p:nvPr>
            <p:ph type="pic" idx="15"/>
          </p:nvPr>
        </p:nvSpPr>
        <p:spPr>
          <a:xfrm>
            <a:off x="5884151" y="3116429"/>
            <a:ext cx="701675" cy="715963"/>
          </a:xfrm>
          <a:prstGeom prst="ellipse">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2" name="Google Shape;192;p39"/>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39"/>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39"/>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95"/>
        <p:cNvGrpSpPr/>
        <p:nvPr/>
      </p:nvGrpSpPr>
      <p:grpSpPr>
        <a:xfrm>
          <a:off x="0" y="0"/>
          <a:ext cx="0" cy="0"/>
          <a:chOff x="0" y="0"/>
          <a:chExt cx="0" cy="0"/>
        </a:xfrm>
      </p:grpSpPr>
      <p:sp>
        <p:nvSpPr>
          <p:cNvPr id="196" name="Google Shape;196;p40"/>
          <p:cNvSpPr/>
          <p:nvPr/>
        </p:nvSpPr>
        <p:spPr>
          <a:xfrm>
            <a:off x="7401339" y="490193"/>
            <a:ext cx="1596887" cy="1856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 and 2 blocks">
  <p:cSld name="Titel and 2 blocks">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715367" y="1422453"/>
            <a:ext cx="3074756" cy="289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25"/>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36" name="Google Shape;36;p25"/>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25"/>
          <p:cNvSpPr txBox="1">
            <a:spLocks noGrp="1"/>
          </p:cNvSpPr>
          <p:nvPr>
            <p:ph type="body" idx="2"/>
          </p:nvPr>
        </p:nvSpPr>
        <p:spPr>
          <a:xfrm>
            <a:off x="715367" y="1821551"/>
            <a:ext cx="3074756" cy="2840096"/>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25"/>
          <p:cNvSpPr txBox="1">
            <a:spLocks noGrp="1"/>
          </p:cNvSpPr>
          <p:nvPr>
            <p:ph type="body" idx="3"/>
          </p:nvPr>
        </p:nvSpPr>
        <p:spPr>
          <a:xfrm>
            <a:off x="4107923" y="1422453"/>
            <a:ext cx="3074756" cy="289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5"/>
          <p:cNvSpPr txBox="1">
            <a:spLocks noGrp="1"/>
          </p:cNvSpPr>
          <p:nvPr>
            <p:ph type="body" idx="4"/>
          </p:nvPr>
        </p:nvSpPr>
        <p:spPr>
          <a:xfrm>
            <a:off x="4107923" y="1821551"/>
            <a:ext cx="3074756" cy="2840096"/>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25"/>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25"/>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Text and Image">
  <p:cSld name="Title, Text and Image">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715367" y="1422453"/>
            <a:ext cx="3074756" cy="289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26"/>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46" name="Google Shape;46;p26"/>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26"/>
          <p:cNvSpPr txBox="1">
            <a:spLocks noGrp="1"/>
          </p:cNvSpPr>
          <p:nvPr>
            <p:ph type="body" idx="2"/>
          </p:nvPr>
        </p:nvSpPr>
        <p:spPr>
          <a:xfrm>
            <a:off x="715367" y="1821551"/>
            <a:ext cx="3074756" cy="2849061"/>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26"/>
          <p:cNvSpPr>
            <a:spLocks noGrp="1"/>
          </p:cNvSpPr>
          <p:nvPr>
            <p:ph type="pic" idx="3"/>
          </p:nvPr>
        </p:nvSpPr>
        <p:spPr>
          <a:xfrm>
            <a:off x="4121185" y="1431352"/>
            <a:ext cx="3074756" cy="3239260"/>
          </a:xfrm>
          <a:prstGeom prst="round1Rect">
            <a:avLst>
              <a:gd name="adj" fmla="val 5916"/>
            </a:avLst>
          </a:prstGeom>
          <a:noFill/>
          <a:ln w="9525" cap="flat" cmpd="sng">
            <a:solidFill>
              <a:srgbClr val="00A173"/>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26"/>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26"/>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Smart Art Graphic">
  <p:cSld name="Title and Smart Art Graphic">
    <p:spTree>
      <p:nvGrpSpPr>
        <p:cNvPr id="1" name="Shape 51"/>
        <p:cNvGrpSpPr/>
        <p:nvPr/>
      </p:nvGrpSpPr>
      <p:grpSpPr>
        <a:xfrm>
          <a:off x="0" y="0"/>
          <a:ext cx="0" cy="0"/>
          <a:chOff x="0" y="0"/>
          <a:chExt cx="0" cy="0"/>
        </a:xfrm>
      </p:grpSpPr>
      <p:sp>
        <p:nvSpPr>
          <p:cNvPr id="52" name="Google Shape;52;p27"/>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715367" y="1422453"/>
            <a:ext cx="3074756" cy="289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27"/>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55" name="Google Shape;55;p27"/>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7"/>
          <p:cNvSpPr>
            <a:spLocks noGrp="1"/>
          </p:cNvSpPr>
          <p:nvPr>
            <p:ph type="dgm" idx="2"/>
          </p:nvPr>
        </p:nvSpPr>
        <p:spPr>
          <a:xfrm>
            <a:off x="715963" y="1895062"/>
            <a:ext cx="6526212" cy="273969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27"/>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7"/>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 2 columns Textblock">
  <p:cSld name="Title an 2 columns Textblock">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439272"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62" name="Google Shape;62;p24"/>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24"/>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4"/>
          <p:cNvSpPr txBox="1">
            <a:spLocks noGrp="1"/>
          </p:cNvSpPr>
          <p:nvPr>
            <p:ph type="ftr" idx="11"/>
          </p:nvPr>
        </p:nvSpPr>
        <p:spPr>
          <a:xfrm>
            <a:off x="715365" y="4767263"/>
            <a:ext cx="6586517"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a:spLocks noGrp="1"/>
          </p:cNvSpPr>
          <p:nvPr>
            <p:ph type="pic" idx="2"/>
          </p:nvPr>
        </p:nvSpPr>
        <p:spPr>
          <a:xfrm>
            <a:off x="7532378" y="1561339"/>
            <a:ext cx="1408945" cy="1087594"/>
          </a:xfrm>
          <a:prstGeom prst="round1Rect">
            <a:avLst>
              <a:gd name="adj" fmla="val 16667"/>
            </a:avLst>
          </a:prstGeom>
          <a:solidFill>
            <a:schemeClr val="lt1"/>
          </a:solidFill>
          <a:ln w="9525" cap="flat" cmpd="sng">
            <a:solidFill>
              <a:srgbClr val="00A173"/>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24"/>
          <p:cNvSpPr txBox="1">
            <a:spLocks noGrp="1"/>
          </p:cNvSpPr>
          <p:nvPr>
            <p:ph type="body" idx="1"/>
          </p:nvPr>
        </p:nvSpPr>
        <p:spPr>
          <a:xfrm>
            <a:off x="7532379" y="2742632"/>
            <a:ext cx="1408945" cy="10286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7F7F7F"/>
              </a:buClr>
              <a:buSzPts val="800"/>
              <a:buFont typeface="Arial"/>
              <a:buNone/>
              <a:defRPr sz="800" i="1">
                <a:solidFill>
                  <a:srgbClr val="7F7F7F"/>
                </a:solidFill>
              </a:defRPr>
            </a:lvl1pPr>
            <a:lvl2pPr marL="914400" lvl="1" indent="-228600" algn="l">
              <a:lnSpc>
                <a:spcPct val="100000"/>
              </a:lnSpc>
              <a:spcBef>
                <a:spcPts val="1200"/>
              </a:spcBef>
              <a:spcAft>
                <a:spcPts val="0"/>
              </a:spcAft>
              <a:buClr>
                <a:schemeClr val="dk1"/>
              </a:buClr>
              <a:buSzPts val="800"/>
              <a:buFont typeface="Arial"/>
              <a:buNone/>
              <a:defRPr sz="800" i="1"/>
            </a:lvl2pPr>
            <a:lvl3pPr marL="1371600" lvl="2" indent="-228600" algn="l">
              <a:lnSpc>
                <a:spcPct val="100000"/>
              </a:lnSpc>
              <a:spcBef>
                <a:spcPts val="1200"/>
              </a:spcBef>
              <a:spcAft>
                <a:spcPts val="0"/>
              </a:spcAft>
              <a:buClr>
                <a:schemeClr val="dk1"/>
              </a:buClr>
              <a:buSzPts val="800"/>
              <a:buFont typeface="Arial"/>
              <a:buNone/>
              <a:defRPr sz="800" i="1"/>
            </a:lvl3pPr>
            <a:lvl4pPr marL="1828800" lvl="3" indent="-228600" algn="l">
              <a:lnSpc>
                <a:spcPct val="100000"/>
              </a:lnSpc>
              <a:spcBef>
                <a:spcPts val="1200"/>
              </a:spcBef>
              <a:spcAft>
                <a:spcPts val="0"/>
              </a:spcAft>
              <a:buClr>
                <a:schemeClr val="dk1"/>
              </a:buClr>
              <a:buSzPts val="800"/>
              <a:buFont typeface="Arial"/>
              <a:buNone/>
              <a:defRPr sz="800" i="1"/>
            </a:lvl4pPr>
            <a:lvl5pPr marL="2286000" lvl="4" indent="-228600" algn="l">
              <a:lnSpc>
                <a:spcPct val="100000"/>
              </a:lnSpc>
              <a:spcBef>
                <a:spcPts val="1200"/>
              </a:spcBef>
              <a:spcAft>
                <a:spcPts val="0"/>
              </a:spcAft>
              <a:buClr>
                <a:schemeClr val="dk1"/>
              </a:buClr>
              <a:buSzPts val="800"/>
              <a:buFont typeface="Arial"/>
              <a:buNone/>
              <a:defRPr sz="800" i="1"/>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24"/>
          <p:cNvSpPr txBox="1">
            <a:spLocks noGrp="1"/>
          </p:cNvSpPr>
          <p:nvPr>
            <p:ph type="body" idx="3"/>
          </p:nvPr>
        </p:nvSpPr>
        <p:spPr>
          <a:xfrm>
            <a:off x="715365" y="1289193"/>
            <a:ext cx="6412949" cy="626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a:lvl1pPr>
            <a:lvl2pPr marL="914400" lvl="1" indent="-228600" algn="l">
              <a:lnSpc>
                <a:spcPct val="100000"/>
              </a:lnSpc>
              <a:spcBef>
                <a:spcPts val="1200"/>
              </a:spcBef>
              <a:spcAft>
                <a:spcPts val="0"/>
              </a:spcAft>
              <a:buClr>
                <a:schemeClr val="dk1"/>
              </a:buClr>
              <a:buSzPts val="1200"/>
              <a:buFont typeface="Arial"/>
              <a:buNone/>
              <a:defRPr sz="1200"/>
            </a:lvl2pPr>
            <a:lvl3pPr marL="1371600" lvl="2" indent="-228600" algn="l">
              <a:lnSpc>
                <a:spcPct val="100000"/>
              </a:lnSpc>
              <a:spcBef>
                <a:spcPts val="120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24"/>
          <p:cNvSpPr txBox="1">
            <a:spLocks noGrp="1"/>
          </p:cNvSpPr>
          <p:nvPr>
            <p:ph type="body" idx="4"/>
          </p:nvPr>
        </p:nvSpPr>
        <p:spPr>
          <a:xfrm>
            <a:off x="715366" y="2029506"/>
            <a:ext cx="6412949" cy="2565115"/>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2x Text and Image">
  <p:cSld name="1_Title, 2x Text and Image">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body" idx="1"/>
          </p:nvPr>
        </p:nvSpPr>
        <p:spPr>
          <a:xfrm>
            <a:off x="715367" y="1422453"/>
            <a:ext cx="2117388" cy="354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30"/>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73" name="Google Shape;73;p30"/>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30"/>
          <p:cNvSpPr txBox="1">
            <a:spLocks noGrp="1"/>
          </p:cNvSpPr>
          <p:nvPr>
            <p:ph type="body" idx="2"/>
          </p:nvPr>
        </p:nvSpPr>
        <p:spPr>
          <a:xfrm>
            <a:off x="715367" y="1821551"/>
            <a:ext cx="2007955" cy="2835964"/>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0"/>
          <p:cNvSpPr txBox="1">
            <a:spLocks noGrp="1"/>
          </p:cNvSpPr>
          <p:nvPr>
            <p:ph type="body" idx="3"/>
          </p:nvPr>
        </p:nvSpPr>
        <p:spPr>
          <a:xfrm>
            <a:off x="5181351" y="1422453"/>
            <a:ext cx="2048461" cy="354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0"/>
          <p:cNvSpPr txBox="1">
            <a:spLocks noGrp="1"/>
          </p:cNvSpPr>
          <p:nvPr>
            <p:ph type="body" idx="4"/>
          </p:nvPr>
        </p:nvSpPr>
        <p:spPr>
          <a:xfrm>
            <a:off x="5181351" y="1821551"/>
            <a:ext cx="2007955" cy="2835964"/>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0"/>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30"/>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a:spLocks noGrp="1"/>
          </p:cNvSpPr>
          <p:nvPr>
            <p:ph type="pic" idx="5"/>
          </p:nvPr>
        </p:nvSpPr>
        <p:spPr>
          <a:xfrm>
            <a:off x="2832755" y="1834646"/>
            <a:ext cx="2239163" cy="2835965"/>
          </a:xfrm>
          <a:prstGeom prst="round1Rect">
            <a:avLst>
              <a:gd name="adj" fmla="val 5916"/>
            </a:avLst>
          </a:prstGeom>
          <a:noFill/>
          <a:ln w="9525" cap="flat" cmpd="sng">
            <a:solidFill>
              <a:srgbClr val="00A173"/>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3 blocks">
  <p:cSld name="Title and 3 blocks">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body" idx="1"/>
          </p:nvPr>
        </p:nvSpPr>
        <p:spPr>
          <a:xfrm>
            <a:off x="715367" y="1422453"/>
            <a:ext cx="2117388" cy="289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1"/>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84" name="Google Shape;84;p31"/>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1"/>
          <p:cNvSpPr txBox="1">
            <a:spLocks noGrp="1"/>
          </p:cNvSpPr>
          <p:nvPr>
            <p:ph type="body" idx="2"/>
          </p:nvPr>
        </p:nvSpPr>
        <p:spPr>
          <a:xfrm>
            <a:off x="715367" y="1821551"/>
            <a:ext cx="2007955" cy="2835964"/>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31"/>
          <p:cNvSpPr txBox="1">
            <a:spLocks noGrp="1"/>
          </p:cNvSpPr>
          <p:nvPr>
            <p:ph type="body" idx="3"/>
          </p:nvPr>
        </p:nvSpPr>
        <p:spPr>
          <a:xfrm>
            <a:off x="5181351" y="1422453"/>
            <a:ext cx="2048461" cy="289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31"/>
          <p:cNvSpPr txBox="1">
            <a:spLocks noGrp="1"/>
          </p:cNvSpPr>
          <p:nvPr>
            <p:ph type="body" idx="4"/>
          </p:nvPr>
        </p:nvSpPr>
        <p:spPr>
          <a:xfrm>
            <a:off x="2961611" y="1821551"/>
            <a:ext cx="2007955" cy="2835964"/>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1"/>
          <p:cNvSpPr txBox="1">
            <a:spLocks noGrp="1"/>
          </p:cNvSpPr>
          <p:nvPr>
            <p:ph type="body" idx="5"/>
          </p:nvPr>
        </p:nvSpPr>
        <p:spPr>
          <a:xfrm>
            <a:off x="5181351" y="1821551"/>
            <a:ext cx="2007955" cy="2835964"/>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31"/>
          <p:cNvSpPr txBox="1">
            <a:spLocks noGrp="1"/>
          </p:cNvSpPr>
          <p:nvPr>
            <p:ph type="body" idx="6"/>
          </p:nvPr>
        </p:nvSpPr>
        <p:spPr>
          <a:xfrm>
            <a:off x="2954233" y="1422453"/>
            <a:ext cx="2117388" cy="289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31"/>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1"/>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Text an Object">
  <p:cSld name="Title, Text an Object">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body" idx="1"/>
          </p:nvPr>
        </p:nvSpPr>
        <p:spPr>
          <a:xfrm>
            <a:off x="715367" y="1422453"/>
            <a:ext cx="2219990" cy="289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b="1"/>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 name="Google Shape;95;p28"/>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96" name="Google Shape;96;p28"/>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28"/>
          <p:cNvSpPr txBox="1">
            <a:spLocks noGrp="1"/>
          </p:cNvSpPr>
          <p:nvPr>
            <p:ph type="body" idx="2"/>
          </p:nvPr>
        </p:nvSpPr>
        <p:spPr>
          <a:xfrm>
            <a:off x="715367" y="1821551"/>
            <a:ext cx="2219990" cy="2844717"/>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28"/>
          <p:cNvSpPr txBox="1">
            <a:spLocks noGrp="1"/>
          </p:cNvSpPr>
          <p:nvPr>
            <p:ph type="body" idx="3"/>
          </p:nvPr>
        </p:nvSpPr>
        <p:spPr>
          <a:xfrm>
            <a:off x="3193774" y="1422453"/>
            <a:ext cx="4061792" cy="324381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28"/>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28"/>
          <p:cNvSpPr txBox="1">
            <a:spLocks noGrp="1"/>
          </p:cNvSpPr>
          <p:nvPr>
            <p:ph type="ftr" idx="11"/>
          </p:nvPr>
        </p:nvSpPr>
        <p:spPr>
          <a:xfrm>
            <a:off x="715366" y="4767263"/>
            <a:ext cx="6586518"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01"/>
        <p:cNvGrpSpPr/>
        <p:nvPr/>
      </p:nvGrpSpPr>
      <p:grpSpPr>
        <a:xfrm>
          <a:off x="0" y="0"/>
          <a:ext cx="0" cy="0"/>
          <a:chOff x="0" y="0"/>
          <a:chExt cx="0" cy="0"/>
        </a:xfrm>
      </p:grpSpPr>
      <p:sp>
        <p:nvSpPr>
          <p:cNvPr id="102" name="Google Shape;102;p36"/>
          <p:cNvSpPr txBox="1">
            <a:spLocks noGrp="1"/>
          </p:cNvSpPr>
          <p:nvPr>
            <p:ph type="title"/>
          </p:nvPr>
        </p:nvSpPr>
        <p:spPr>
          <a:xfrm>
            <a:off x="439272" y="849966"/>
            <a:ext cx="6844683" cy="289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360"/>
              <a:buFont typeface="Arial"/>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6"/>
          <p:cNvSpPr txBox="1">
            <a:spLocks noGrp="1"/>
          </p:cNvSpPr>
          <p:nvPr>
            <p:ph type="body" idx="1"/>
          </p:nvPr>
        </p:nvSpPr>
        <p:spPr>
          <a:xfrm>
            <a:off x="715366" y="2029506"/>
            <a:ext cx="6412949" cy="2565115"/>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1200"/>
              </a:spcBef>
              <a:spcAft>
                <a:spcPts val="0"/>
              </a:spcAft>
              <a:buClr>
                <a:schemeClr val="dk1"/>
              </a:buClr>
              <a:buSzPts val="1200"/>
              <a:buFont typeface="Arial"/>
              <a:buChar char="•"/>
              <a:defRPr sz="1200"/>
            </a:lvl2pPr>
            <a:lvl3pPr marL="1371600" lvl="2" indent="-304800" algn="l">
              <a:lnSpc>
                <a:spcPct val="100000"/>
              </a:lnSpc>
              <a:spcBef>
                <a:spcPts val="1200"/>
              </a:spcBef>
              <a:spcAft>
                <a:spcPts val="0"/>
              </a:spcAft>
              <a:buClr>
                <a:schemeClr val="dk1"/>
              </a:buClr>
              <a:buSzPts val="1200"/>
              <a:buFont typeface="Arial"/>
              <a:buChar char="•"/>
              <a:defRPr sz="1200"/>
            </a:lvl3pPr>
            <a:lvl4pPr marL="1828800" lvl="3" indent="-304800" algn="l">
              <a:lnSpc>
                <a:spcPct val="100000"/>
              </a:lnSpc>
              <a:spcBef>
                <a:spcPts val="1200"/>
              </a:spcBef>
              <a:spcAft>
                <a:spcPts val="0"/>
              </a:spcAft>
              <a:buClr>
                <a:schemeClr val="dk1"/>
              </a:buClr>
              <a:buSzPts val="1200"/>
              <a:buFont typeface="Arial"/>
              <a:buChar char="•"/>
              <a:defRPr sz="1200"/>
            </a:lvl4pPr>
            <a:lvl5pPr marL="2286000" lvl="4" indent="-304800" algn="l">
              <a:lnSpc>
                <a:spcPct val="100000"/>
              </a:lnSpc>
              <a:spcBef>
                <a:spcPts val="1200"/>
              </a:spcBef>
              <a:spcAft>
                <a:spcPts val="0"/>
              </a:spcAft>
              <a:buClr>
                <a:schemeClr val="dk1"/>
              </a:buClr>
              <a:buSzPts val="1200"/>
              <a:buFont typeface="Arial"/>
              <a:buChar char="•"/>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 name="Google Shape;104;p36"/>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05" name="Google Shape;105;p36"/>
          <p:cNvSpPr/>
          <p:nvPr/>
        </p:nvSpPr>
        <p:spPr>
          <a:xfrm>
            <a:off x="-132271" y="710214"/>
            <a:ext cx="7562881" cy="4585316"/>
          </a:xfrm>
          <a:prstGeom prst="round1Rect">
            <a:avLst>
              <a:gd name="adj" fmla="val 2878"/>
            </a:avLst>
          </a:prstGeom>
          <a:noFill/>
          <a:ln w="9525" cap="flat" cmpd="sng">
            <a:solidFill>
              <a:srgbClr val="00A1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36"/>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36"/>
          <p:cNvSpPr txBox="1">
            <a:spLocks noGrp="1"/>
          </p:cNvSpPr>
          <p:nvPr>
            <p:ph type="ftr" idx="11"/>
          </p:nvPr>
        </p:nvSpPr>
        <p:spPr>
          <a:xfrm>
            <a:off x="715365" y="4767263"/>
            <a:ext cx="6586517" cy="27463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a:spLocks noGrp="1"/>
          </p:cNvSpPr>
          <p:nvPr>
            <p:ph type="pic" idx="2"/>
          </p:nvPr>
        </p:nvSpPr>
        <p:spPr>
          <a:xfrm>
            <a:off x="7301882" y="1566052"/>
            <a:ext cx="1262063" cy="1576387"/>
          </a:xfrm>
          <a:prstGeom prst="round1Rect">
            <a:avLst>
              <a:gd name="adj" fmla="val 16667"/>
            </a:avLst>
          </a:prstGeom>
          <a:solidFill>
            <a:schemeClr val="lt1"/>
          </a:solidFill>
          <a:ln w="9525" cap="flat" cmpd="sng">
            <a:solidFill>
              <a:srgbClr val="00A173"/>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36"/>
          <p:cNvSpPr txBox="1">
            <a:spLocks noGrp="1"/>
          </p:cNvSpPr>
          <p:nvPr>
            <p:ph type="body" idx="3"/>
          </p:nvPr>
        </p:nvSpPr>
        <p:spPr>
          <a:xfrm>
            <a:off x="7520954" y="3256393"/>
            <a:ext cx="1042991" cy="10286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7F7F7F"/>
              </a:buClr>
              <a:buSzPts val="800"/>
              <a:buFont typeface="Arial"/>
              <a:buNone/>
              <a:defRPr sz="800" i="1">
                <a:solidFill>
                  <a:srgbClr val="7F7F7F"/>
                </a:solidFill>
              </a:defRPr>
            </a:lvl1pPr>
            <a:lvl2pPr marL="914400" lvl="1" indent="-228600" algn="l">
              <a:lnSpc>
                <a:spcPct val="100000"/>
              </a:lnSpc>
              <a:spcBef>
                <a:spcPts val="1200"/>
              </a:spcBef>
              <a:spcAft>
                <a:spcPts val="0"/>
              </a:spcAft>
              <a:buClr>
                <a:schemeClr val="dk1"/>
              </a:buClr>
              <a:buSzPts val="800"/>
              <a:buFont typeface="Arial"/>
              <a:buNone/>
              <a:defRPr sz="800" i="1"/>
            </a:lvl2pPr>
            <a:lvl3pPr marL="1371600" lvl="2" indent="-228600" algn="l">
              <a:lnSpc>
                <a:spcPct val="100000"/>
              </a:lnSpc>
              <a:spcBef>
                <a:spcPts val="1200"/>
              </a:spcBef>
              <a:spcAft>
                <a:spcPts val="0"/>
              </a:spcAft>
              <a:buClr>
                <a:schemeClr val="dk1"/>
              </a:buClr>
              <a:buSzPts val="800"/>
              <a:buFont typeface="Arial"/>
              <a:buNone/>
              <a:defRPr sz="800" i="1"/>
            </a:lvl3pPr>
            <a:lvl4pPr marL="1828800" lvl="3" indent="-228600" algn="l">
              <a:lnSpc>
                <a:spcPct val="100000"/>
              </a:lnSpc>
              <a:spcBef>
                <a:spcPts val="1200"/>
              </a:spcBef>
              <a:spcAft>
                <a:spcPts val="0"/>
              </a:spcAft>
              <a:buClr>
                <a:schemeClr val="dk1"/>
              </a:buClr>
              <a:buSzPts val="800"/>
              <a:buFont typeface="Arial"/>
              <a:buNone/>
              <a:defRPr sz="800" i="1"/>
            </a:lvl4pPr>
            <a:lvl5pPr marL="2286000" lvl="4" indent="-228600" algn="l">
              <a:lnSpc>
                <a:spcPct val="100000"/>
              </a:lnSpc>
              <a:spcBef>
                <a:spcPts val="1200"/>
              </a:spcBef>
              <a:spcAft>
                <a:spcPts val="0"/>
              </a:spcAft>
              <a:buClr>
                <a:schemeClr val="dk1"/>
              </a:buClr>
              <a:buSzPts val="800"/>
              <a:buFont typeface="Arial"/>
              <a:buNone/>
              <a:defRPr sz="800" i="1"/>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p36"/>
          <p:cNvSpPr txBox="1">
            <a:spLocks noGrp="1"/>
          </p:cNvSpPr>
          <p:nvPr>
            <p:ph type="body" idx="4"/>
          </p:nvPr>
        </p:nvSpPr>
        <p:spPr>
          <a:xfrm>
            <a:off x="715365" y="1289193"/>
            <a:ext cx="6412949" cy="626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200"/>
              <a:buFont typeface="Arial"/>
              <a:buNone/>
              <a:defRPr sz="1200"/>
            </a:lvl1pPr>
            <a:lvl2pPr marL="914400" lvl="1" indent="-228600" algn="l">
              <a:lnSpc>
                <a:spcPct val="100000"/>
              </a:lnSpc>
              <a:spcBef>
                <a:spcPts val="1200"/>
              </a:spcBef>
              <a:spcAft>
                <a:spcPts val="0"/>
              </a:spcAft>
              <a:buClr>
                <a:schemeClr val="dk1"/>
              </a:buClr>
              <a:buSzPts val="1200"/>
              <a:buFont typeface="Arial"/>
              <a:buNone/>
              <a:defRPr sz="1200"/>
            </a:lvl2pPr>
            <a:lvl3pPr marL="1371600" lvl="2" indent="-228600" algn="l">
              <a:lnSpc>
                <a:spcPct val="100000"/>
              </a:lnSpc>
              <a:spcBef>
                <a:spcPts val="1200"/>
              </a:spcBef>
              <a:spcAft>
                <a:spcPts val="0"/>
              </a:spcAft>
              <a:buClr>
                <a:schemeClr val="dk1"/>
              </a:buClr>
              <a:buSzPts val="1200"/>
              <a:buFont typeface="Arial"/>
              <a:buNone/>
              <a:defRPr sz="1200"/>
            </a:lvl3pPr>
            <a:lvl4pPr marL="1828800" lvl="3" indent="-228600" algn="l">
              <a:lnSpc>
                <a:spcPct val="100000"/>
              </a:lnSpc>
              <a:spcBef>
                <a:spcPts val="1200"/>
              </a:spcBef>
              <a:spcAft>
                <a:spcPts val="0"/>
              </a:spcAft>
              <a:buClr>
                <a:schemeClr val="dk1"/>
              </a:buClr>
              <a:buSzPts val="1200"/>
              <a:buFont typeface="Arial"/>
              <a:buNone/>
              <a:defRPr sz="1200"/>
            </a:lvl4pPr>
            <a:lvl5pPr marL="2286000" lvl="4" indent="-228600" algn="l">
              <a:lnSpc>
                <a:spcPct val="100000"/>
              </a:lnSpc>
              <a:spcBef>
                <a:spcPts val="1200"/>
              </a:spcBef>
              <a:spcAft>
                <a:spcPts val="0"/>
              </a:spcAft>
              <a:buClr>
                <a:schemeClr val="dk1"/>
              </a:buClr>
              <a:buSzPts val="1200"/>
              <a:buFont typeface="Arial"/>
              <a:buNone/>
              <a:defRPr sz="12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07898" y="849966"/>
            <a:ext cx="8229600" cy="2893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FF0000"/>
              </a:buClr>
              <a:buSzPts val="1360"/>
              <a:buFont typeface="Arial"/>
              <a:buChar char="•"/>
              <a:defRPr sz="1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715365" y="1200151"/>
            <a:ext cx="7161677" cy="3394472"/>
          </a:xfrm>
          <a:prstGeom prst="rect">
            <a:avLst/>
          </a:prstGeom>
          <a:noFill/>
          <a:ln>
            <a:noFill/>
          </a:ln>
        </p:spPr>
        <p:txBody>
          <a:bodyPr spcFirstLastPara="1" wrap="square" lIns="0" tIns="0" rIns="0" bIns="0" anchor="t" anchorCtr="0">
            <a:noAutofit/>
          </a:bodyPr>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3" name="Google Shape;13;p21"/>
          <p:cNvSpPr/>
          <p:nvPr/>
        </p:nvSpPr>
        <p:spPr>
          <a:xfrm>
            <a:off x="4240227" y="147638"/>
            <a:ext cx="1950181" cy="477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 name="Google Shape;14;p21"/>
          <p:cNvPicPr preferRelativeResize="0"/>
          <p:nvPr/>
        </p:nvPicPr>
        <p:blipFill rotWithShape="1">
          <a:blip r:embed="rId18">
            <a:alphaModFix/>
          </a:blip>
          <a:srcRect/>
          <a:stretch/>
        </p:blipFill>
        <p:spPr>
          <a:xfrm>
            <a:off x="7562429" y="199317"/>
            <a:ext cx="1358889" cy="369471"/>
          </a:xfrm>
          <a:prstGeom prst="rect">
            <a:avLst/>
          </a:prstGeom>
          <a:noFill/>
          <a:ln>
            <a:noFill/>
          </a:ln>
        </p:spPr>
      </p:pic>
      <p:sp>
        <p:nvSpPr>
          <p:cNvPr id="15" name="Google Shape;15;p21"/>
          <p:cNvSpPr/>
          <p:nvPr/>
        </p:nvSpPr>
        <p:spPr>
          <a:xfrm>
            <a:off x="7401339" y="451821"/>
            <a:ext cx="1596887" cy="224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1"/>
          <p:cNvSpPr txBox="1">
            <a:spLocks noGrp="1"/>
          </p:cNvSpPr>
          <p:nvPr>
            <p:ph type="ftr" idx="11"/>
          </p:nvPr>
        </p:nvSpPr>
        <p:spPr>
          <a:xfrm>
            <a:off x="715365" y="4767263"/>
            <a:ext cx="7161677" cy="274637"/>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17" name="Google Shape;17;p21" descr="Ein Bild, das Text, ClipArt, Geschirr, Teller enthält.&#10;&#10;Automatisch generierte Beschreibung"/>
          <p:cNvPicPr preferRelativeResize="0"/>
          <p:nvPr/>
        </p:nvPicPr>
        <p:blipFill rotWithShape="1">
          <a:blip r:embed="rId19">
            <a:alphaModFix/>
          </a:blip>
          <a:srcRect/>
          <a:stretch/>
        </p:blipFill>
        <p:spPr>
          <a:xfrm>
            <a:off x="438813" y="199317"/>
            <a:ext cx="579863" cy="23469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457200" y="849966"/>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t>Bedrijfsmissie</a:t>
            </a:r>
            <a:endParaRPr sz="2400"/>
          </a:p>
        </p:txBody>
      </p:sp>
      <p:sp>
        <p:nvSpPr>
          <p:cNvPr id="203" name="Google Shape;203;p10"/>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a:t>
            </a:fld>
            <a:endParaRPr/>
          </a:p>
        </p:txBody>
      </p:sp>
      <p:sp>
        <p:nvSpPr>
          <p:cNvPr id="204" name="Google Shape;204;p10"/>
          <p:cNvSpPr txBox="1">
            <a:spLocks noGrp="1"/>
          </p:cNvSpPr>
          <p:nvPr>
            <p:ph type="body" idx="1"/>
          </p:nvPr>
        </p:nvSpPr>
        <p:spPr>
          <a:xfrm>
            <a:off x="2220947" y="1974541"/>
            <a:ext cx="6465853" cy="1260723"/>
          </a:xfrm>
          <a:prstGeom prst="rect">
            <a:avLst/>
          </a:prstGeom>
          <a:noFill/>
          <a:ln>
            <a:noFill/>
          </a:ln>
        </p:spPr>
        <p:txBody>
          <a:bodyPr spcFirstLastPara="1" wrap="square" lIns="0" tIns="0" rIns="0" bIns="0" anchor="t" anchorCtr="0">
            <a:noAutofit/>
          </a:bodyPr>
          <a:lstStyle/>
          <a:p>
            <a:pPr marL="457200" lvl="0" indent="-228600" algn="ctr" rtl="0">
              <a:lnSpc>
                <a:spcPct val="100000"/>
              </a:lnSpc>
              <a:spcBef>
                <a:spcPts val="0"/>
              </a:spcBef>
              <a:spcAft>
                <a:spcPts val="0"/>
              </a:spcAft>
              <a:buSzPts val="2400"/>
              <a:buNone/>
            </a:pPr>
            <a:endParaRPr/>
          </a:p>
          <a:p>
            <a:pPr marL="457200" lvl="0" indent="-228600" algn="ctr" rtl="0">
              <a:lnSpc>
                <a:spcPct val="100000"/>
              </a:lnSpc>
              <a:spcBef>
                <a:spcPts val="0"/>
              </a:spcBef>
              <a:spcAft>
                <a:spcPts val="0"/>
              </a:spcAft>
              <a:buSzPts val="2400"/>
              <a:buNone/>
            </a:pPr>
            <a:r>
              <a:rPr lang="en-GB" sz="2800" b="1">
                <a:solidFill>
                  <a:srgbClr val="4D009A"/>
                </a:solidFill>
                <a:latin typeface="Arial Rounded"/>
                <a:ea typeface="Arial Rounded"/>
                <a:cs typeface="Arial Rounded"/>
                <a:sym typeface="Arial Rounded"/>
              </a:rPr>
              <a:t>“Wij maken uw drukwerk circulair” </a:t>
            </a:r>
            <a:endParaRPr sz="2800" b="1">
              <a:solidFill>
                <a:srgbClr val="4D009A"/>
              </a:solidFill>
              <a:latin typeface="Arial Rounded"/>
              <a:ea typeface="Arial Rounded"/>
              <a:cs typeface="Arial Rounded"/>
              <a:sym typeface="Arial Rounded"/>
            </a:endParaRPr>
          </a:p>
        </p:txBody>
      </p:sp>
      <p:sp>
        <p:nvSpPr>
          <p:cNvPr id="205" name="Google Shape;205;p10"/>
          <p:cNvSpPr/>
          <p:nvPr/>
        </p:nvSpPr>
        <p:spPr>
          <a:xfrm>
            <a:off x="406550" y="3429100"/>
            <a:ext cx="1814400" cy="6001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1100" b="0" i="0" u="none" strike="noStrike" cap="none" dirty="0">
                <a:solidFill>
                  <a:schemeClr val="dk1"/>
                </a:solidFill>
                <a:latin typeface="Arial"/>
                <a:ea typeface="Arial"/>
                <a:cs typeface="Arial"/>
                <a:sym typeface="Arial"/>
              </a:rPr>
              <a:t>Sandra Haket </a:t>
            </a:r>
            <a:r>
              <a:rPr lang="en-GB" sz="1100" dirty="0">
                <a:solidFill>
                  <a:schemeClr val="dk1"/>
                </a:solidFill>
              </a:rPr>
              <a:t>&amp; </a:t>
            </a:r>
            <a:r>
              <a:rPr lang="en-GB"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None/>
            </a:pPr>
            <a:r>
              <a:rPr lang="en-GB" sz="1100" b="0" i="0" u="none" strike="noStrike" cap="none" dirty="0">
                <a:solidFill>
                  <a:schemeClr val="dk1"/>
                </a:solidFill>
                <a:latin typeface="Arial"/>
                <a:ea typeface="Arial"/>
                <a:cs typeface="Arial"/>
                <a:sym typeface="Arial"/>
              </a:rPr>
              <a:t>Bas Gravesteijn</a:t>
            </a:r>
            <a:endParaRPr sz="1100" b="0" i="0" u="none" strike="noStrike" cap="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None/>
            </a:pPr>
            <a:r>
              <a:rPr lang="en-GB" sz="1100" b="0" i="0" u="none" strike="noStrike" cap="none" dirty="0">
                <a:solidFill>
                  <a:schemeClr val="dk1"/>
                </a:solidFill>
                <a:latin typeface="Arial"/>
                <a:ea typeface="Arial"/>
                <a:cs typeface="Arial"/>
                <a:sym typeface="Arial"/>
              </a:rPr>
              <a:t>Directie Impressed BV</a:t>
            </a:r>
            <a:endParaRPr sz="1100" b="0" i="0" u="none" strike="noStrike" cap="none" dirty="0">
              <a:solidFill>
                <a:schemeClr val="dk1"/>
              </a:solidFill>
              <a:latin typeface="Arial"/>
              <a:ea typeface="Arial"/>
              <a:cs typeface="Arial"/>
              <a:sym typeface="Arial"/>
            </a:endParaRPr>
          </a:p>
        </p:txBody>
      </p:sp>
      <p:pic>
        <p:nvPicPr>
          <p:cNvPr id="206" name="Google Shape;206;p10"/>
          <p:cNvPicPr preferRelativeResize="0"/>
          <p:nvPr/>
        </p:nvPicPr>
        <p:blipFill rotWithShape="1">
          <a:blip r:embed="rId3">
            <a:alphaModFix/>
          </a:blip>
          <a:srcRect/>
          <a:stretch/>
        </p:blipFill>
        <p:spPr>
          <a:xfrm>
            <a:off x="603288" y="1938902"/>
            <a:ext cx="1617659" cy="1332000"/>
          </a:xfrm>
          <a:prstGeom prst="rect">
            <a:avLst/>
          </a:prstGeom>
          <a:noFill/>
          <a:ln>
            <a:noFill/>
          </a:ln>
        </p:spPr>
      </p:pic>
      <p:pic>
        <p:nvPicPr>
          <p:cNvPr id="207" name="Google Shape;207;p10"/>
          <p:cNvPicPr preferRelativeResize="0"/>
          <p:nvPr/>
        </p:nvPicPr>
        <p:blipFill rotWithShape="1">
          <a:blip r:embed="rId4">
            <a:alphaModFix/>
          </a:blip>
          <a:srcRect/>
          <a:stretch/>
        </p:blipFill>
        <p:spPr>
          <a:xfrm>
            <a:off x="2880244" y="757832"/>
            <a:ext cx="3526054" cy="86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98"/>
        <p:cNvGrpSpPr/>
        <p:nvPr/>
      </p:nvGrpSpPr>
      <p:grpSpPr>
        <a:xfrm>
          <a:off x="0" y="0"/>
          <a:ext cx="0" cy="0"/>
          <a:chOff x="0" y="0"/>
          <a:chExt cx="0" cy="0"/>
        </a:xfrm>
      </p:grpSpPr>
      <p:sp>
        <p:nvSpPr>
          <p:cNvPr id="299" name="Google Shape;299;p18"/>
          <p:cNvSpPr txBox="1">
            <a:spLocks noGrp="1"/>
          </p:cNvSpPr>
          <p:nvPr>
            <p:ph type="title"/>
          </p:nvPr>
        </p:nvSpPr>
        <p:spPr>
          <a:xfrm>
            <a:off x="448491" y="580001"/>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dirty="0" err="1">
                <a:solidFill>
                  <a:srgbClr val="7030A0"/>
                </a:solidFill>
              </a:rPr>
              <a:t>Milieuvoordelen</a:t>
            </a:r>
            <a:r>
              <a:rPr lang="en-GB" sz="2400" dirty="0">
                <a:solidFill>
                  <a:srgbClr val="7030A0"/>
                </a:solidFill>
              </a:rPr>
              <a:t> van </a:t>
            </a:r>
            <a:r>
              <a:rPr lang="en-GB" sz="2400" dirty="0" err="1">
                <a:solidFill>
                  <a:srgbClr val="7030A0"/>
                </a:solidFill>
              </a:rPr>
              <a:t>contactloos</a:t>
            </a:r>
            <a:r>
              <a:rPr lang="en-GB" sz="2400" dirty="0">
                <a:solidFill>
                  <a:srgbClr val="7030A0"/>
                </a:solidFill>
              </a:rPr>
              <a:t> </a:t>
            </a:r>
            <a:r>
              <a:rPr lang="en-GB" sz="2400" dirty="0" err="1">
                <a:solidFill>
                  <a:srgbClr val="7030A0"/>
                </a:solidFill>
              </a:rPr>
              <a:t>printen</a:t>
            </a:r>
            <a:endParaRPr sz="2400" dirty="0">
              <a:solidFill>
                <a:srgbClr val="7030A0"/>
              </a:solidFill>
            </a:endParaRPr>
          </a:p>
        </p:txBody>
      </p:sp>
      <p:sp>
        <p:nvSpPr>
          <p:cNvPr id="300" name="Google Shape;300;p18"/>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10</a:t>
            </a:fld>
            <a:endParaRPr/>
          </a:p>
        </p:txBody>
      </p:sp>
      <p:pic>
        <p:nvPicPr>
          <p:cNvPr id="301" name="Google Shape;301;p18"/>
          <p:cNvPicPr preferRelativeResize="0"/>
          <p:nvPr/>
        </p:nvPicPr>
        <p:blipFill rotWithShape="1">
          <a:blip r:embed="rId3">
            <a:alphaModFix/>
          </a:blip>
          <a:srcRect/>
          <a:stretch/>
        </p:blipFill>
        <p:spPr>
          <a:xfrm>
            <a:off x="597939" y="1214920"/>
            <a:ext cx="7455936" cy="3420000"/>
          </a:xfrm>
          <a:prstGeom prst="rect">
            <a:avLst/>
          </a:prstGeom>
          <a:noFill/>
          <a:ln>
            <a:noFill/>
          </a:ln>
        </p:spPr>
      </p:pic>
      <p:pic>
        <p:nvPicPr>
          <p:cNvPr id="302" name="Google Shape;302;p18"/>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sp>
        <p:nvSpPr>
          <p:cNvPr id="307" name="Google Shape;307;p15"/>
          <p:cNvSpPr txBox="1">
            <a:spLocks noGrp="1"/>
          </p:cNvSpPr>
          <p:nvPr>
            <p:ph type="title"/>
          </p:nvPr>
        </p:nvSpPr>
        <p:spPr>
          <a:xfrm>
            <a:off x="385129" y="527745"/>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Milieu-impact 1 jaar contact drukken</a:t>
            </a:r>
            <a:endParaRPr sz="2400">
              <a:solidFill>
                <a:srgbClr val="7030A0"/>
              </a:solidFill>
            </a:endParaRPr>
          </a:p>
        </p:txBody>
      </p:sp>
      <p:sp>
        <p:nvSpPr>
          <p:cNvPr id="308" name="Google Shape;308;p15"/>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11</a:t>
            </a:fld>
            <a:endParaRPr/>
          </a:p>
        </p:txBody>
      </p:sp>
      <p:sp>
        <p:nvSpPr>
          <p:cNvPr id="309" name="Google Shape;309;p15"/>
          <p:cNvSpPr txBox="1">
            <a:spLocks noGrp="1"/>
          </p:cNvSpPr>
          <p:nvPr>
            <p:ph type="body" idx="2"/>
          </p:nvPr>
        </p:nvSpPr>
        <p:spPr>
          <a:xfrm>
            <a:off x="355282" y="1821551"/>
            <a:ext cx="2781471" cy="1836049"/>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200"/>
              <a:buNone/>
            </a:pPr>
            <a:r>
              <a:rPr lang="en-GB"/>
              <a:t>Olie gebaseerde inkt:</a:t>
            </a:r>
            <a:endParaRPr/>
          </a:p>
          <a:p>
            <a:pPr marL="0" lvl="0" indent="0" algn="r" rtl="0">
              <a:lnSpc>
                <a:spcPct val="150000"/>
              </a:lnSpc>
              <a:spcBef>
                <a:spcPts val="0"/>
              </a:spcBef>
              <a:spcAft>
                <a:spcPts val="0"/>
              </a:spcAft>
              <a:buSzPts val="1200"/>
              <a:buNone/>
            </a:pPr>
            <a:r>
              <a:rPr lang="en-GB"/>
              <a:t>Druk chemie/ imaging oil:</a:t>
            </a:r>
            <a:endParaRPr/>
          </a:p>
          <a:p>
            <a:pPr marL="0" lvl="0" indent="0" algn="r" rtl="0">
              <a:lnSpc>
                <a:spcPct val="150000"/>
              </a:lnSpc>
              <a:spcBef>
                <a:spcPts val="0"/>
              </a:spcBef>
              <a:spcAft>
                <a:spcPts val="0"/>
              </a:spcAft>
              <a:buSzPts val="1200"/>
              <a:buNone/>
            </a:pPr>
            <a:r>
              <a:rPr lang="en-GB"/>
              <a:t>Rubberdoeken:</a:t>
            </a:r>
            <a:endParaRPr/>
          </a:p>
          <a:p>
            <a:pPr marL="0" lvl="0" indent="0" algn="r" rtl="0">
              <a:lnSpc>
                <a:spcPct val="150000"/>
              </a:lnSpc>
              <a:spcBef>
                <a:spcPts val="0"/>
              </a:spcBef>
              <a:spcAft>
                <a:spcPts val="0"/>
              </a:spcAft>
              <a:buSzPts val="1200"/>
              <a:buNone/>
            </a:pPr>
            <a:r>
              <a:rPr lang="en-GB"/>
              <a:t>Papier:</a:t>
            </a:r>
            <a:endParaRPr/>
          </a:p>
          <a:p>
            <a:pPr marL="0" lvl="0" indent="0" algn="r" rtl="0">
              <a:lnSpc>
                <a:spcPct val="150000"/>
              </a:lnSpc>
              <a:spcBef>
                <a:spcPts val="0"/>
              </a:spcBef>
              <a:spcAft>
                <a:spcPts val="0"/>
              </a:spcAft>
              <a:buSzPts val="1200"/>
              <a:buNone/>
            </a:pPr>
            <a:r>
              <a:rPr lang="en-GB"/>
              <a:t>Drukvorm productie/Platen (aluminium):</a:t>
            </a:r>
            <a:endParaRPr/>
          </a:p>
          <a:p>
            <a:pPr marL="0" lvl="0" indent="0" algn="r" rtl="0">
              <a:lnSpc>
                <a:spcPct val="150000"/>
              </a:lnSpc>
              <a:spcBef>
                <a:spcPts val="0"/>
              </a:spcBef>
              <a:spcAft>
                <a:spcPts val="0"/>
              </a:spcAft>
              <a:buSzPts val="1200"/>
              <a:buNone/>
            </a:pPr>
            <a:r>
              <a:rPr lang="en-GB"/>
              <a:t>Chemie:</a:t>
            </a:r>
            <a:endParaRPr/>
          </a:p>
          <a:p>
            <a:pPr marL="0" lvl="0" indent="0" algn="r" rtl="0">
              <a:lnSpc>
                <a:spcPct val="150000"/>
              </a:lnSpc>
              <a:spcBef>
                <a:spcPts val="0"/>
              </a:spcBef>
              <a:spcAft>
                <a:spcPts val="0"/>
              </a:spcAft>
              <a:buSzPts val="1200"/>
              <a:buNone/>
            </a:pPr>
            <a:r>
              <a:rPr lang="en-GB"/>
              <a:t>Water :</a:t>
            </a:r>
            <a:endParaRPr/>
          </a:p>
          <a:p>
            <a:pPr marL="152400" lvl="0" indent="0" algn="l" rtl="0">
              <a:lnSpc>
                <a:spcPct val="100000"/>
              </a:lnSpc>
              <a:spcBef>
                <a:spcPts val="0"/>
              </a:spcBef>
              <a:spcAft>
                <a:spcPts val="0"/>
              </a:spcAft>
              <a:buSzPts val="1200"/>
              <a:buNone/>
            </a:pPr>
            <a:endParaRPr/>
          </a:p>
          <a:p>
            <a:pPr marL="152400" lvl="0" indent="0" algn="r" rtl="0">
              <a:lnSpc>
                <a:spcPct val="100000"/>
              </a:lnSpc>
              <a:spcBef>
                <a:spcPts val="0"/>
              </a:spcBef>
              <a:spcAft>
                <a:spcPts val="0"/>
              </a:spcAft>
              <a:buSzPts val="1200"/>
              <a:buNone/>
            </a:pPr>
            <a:r>
              <a:rPr lang="en-GB"/>
              <a:t>Onderhoud plate setter halfjaarlijks</a:t>
            </a:r>
            <a:endParaRPr/>
          </a:p>
        </p:txBody>
      </p:sp>
      <p:sp>
        <p:nvSpPr>
          <p:cNvPr id="310" name="Google Shape;310;p15"/>
          <p:cNvSpPr txBox="1">
            <a:spLocks noGrp="1"/>
          </p:cNvSpPr>
          <p:nvPr>
            <p:ph type="body" idx="3"/>
          </p:nvPr>
        </p:nvSpPr>
        <p:spPr>
          <a:xfrm>
            <a:off x="5181351" y="1422453"/>
            <a:ext cx="2048461" cy="28935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200"/>
              <a:buFont typeface="Arial"/>
              <a:buNone/>
            </a:pPr>
            <a:r>
              <a:rPr lang="en-GB" sz="1400"/>
              <a:t>Liquid toner</a:t>
            </a:r>
            <a:endParaRPr sz="1400"/>
          </a:p>
        </p:txBody>
      </p:sp>
      <p:sp>
        <p:nvSpPr>
          <p:cNvPr id="311" name="Google Shape;311;p15"/>
          <p:cNvSpPr txBox="1">
            <a:spLocks noGrp="1"/>
          </p:cNvSpPr>
          <p:nvPr>
            <p:ph type="body" idx="4"/>
          </p:nvPr>
        </p:nvSpPr>
        <p:spPr>
          <a:xfrm>
            <a:off x="3441779" y="1821551"/>
            <a:ext cx="1485236" cy="2835964"/>
          </a:xfrm>
          <a:prstGeom prst="rect">
            <a:avLst/>
          </a:prstGeom>
          <a:noFill/>
          <a:ln>
            <a:noFill/>
          </a:ln>
        </p:spPr>
        <p:txBody>
          <a:bodyPr spcFirstLastPara="1" wrap="square" lIns="0" tIns="0" rIns="0" bIns="0" anchor="t" anchorCtr="0">
            <a:noAutofit/>
          </a:bodyPr>
          <a:lstStyle/>
          <a:p>
            <a:pPr marL="180000" lvl="0" indent="-180000" algn="l" rtl="0">
              <a:lnSpc>
                <a:spcPct val="150000"/>
              </a:lnSpc>
              <a:spcBef>
                <a:spcPts val="0"/>
              </a:spcBef>
              <a:spcAft>
                <a:spcPts val="0"/>
              </a:spcAft>
              <a:buSzPts val="1200"/>
              <a:buChar char="•"/>
            </a:pPr>
            <a:r>
              <a:rPr lang="en-GB"/>
              <a:t>3.477 l</a:t>
            </a:r>
            <a:endParaRPr/>
          </a:p>
          <a:p>
            <a:pPr marL="180000" lvl="0" indent="-180000" algn="l" rtl="0">
              <a:lnSpc>
                <a:spcPct val="150000"/>
              </a:lnSpc>
              <a:spcBef>
                <a:spcPts val="0"/>
              </a:spcBef>
              <a:spcAft>
                <a:spcPts val="0"/>
              </a:spcAft>
              <a:buSzPts val="1200"/>
              <a:buChar char="•"/>
            </a:pPr>
            <a:r>
              <a:rPr lang="en-GB"/>
              <a:t>650 l</a:t>
            </a:r>
            <a:endParaRPr/>
          </a:p>
          <a:p>
            <a:pPr marL="180000" lvl="0" indent="-180000" algn="l" rtl="0">
              <a:lnSpc>
                <a:spcPct val="150000"/>
              </a:lnSpc>
              <a:spcBef>
                <a:spcPts val="0"/>
              </a:spcBef>
              <a:spcAft>
                <a:spcPts val="0"/>
              </a:spcAft>
              <a:buSzPts val="1200"/>
              <a:buChar char="•"/>
            </a:pPr>
            <a:r>
              <a:rPr lang="en-GB"/>
              <a:t>25</a:t>
            </a:r>
            <a:endParaRPr/>
          </a:p>
          <a:p>
            <a:pPr marL="180000" lvl="0" indent="-180000" algn="l" rtl="0">
              <a:lnSpc>
                <a:spcPct val="150000"/>
              </a:lnSpc>
              <a:spcBef>
                <a:spcPts val="0"/>
              </a:spcBef>
              <a:spcAft>
                <a:spcPts val="0"/>
              </a:spcAft>
              <a:buSzPts val="1200"/>
              <a:buChar char="•"/>
            </a:pPr>
            <a:r>
              <a:rPr lang="en-GB"/>
              <a:t>tot 60.000 kg</a:t>
            </a:r>
            <a:endParaRPr/>
          </a:p>
          <a:p>
            <a:pPr marL="180000" lvl="0" indent="-180000" algn="l" rtl="0">
              <a:lnSpc>
                <a:spcPct val="150000"/>
              </a:lnSpc>
              <a:spcBef>
                <a:spcPts val="0"/>
              </a:spcBef>
              <a:spcAft>
                <a:spcPts val="0"/>
              </a:spcAft>
              <a:buSzPts val="1200"/>
              <a:buChar char="•"/>
            </a:pPr>
            <a:r>
              <a:rPr lang="en-GB"/>
              <a:t>4-8.000 kg Alu</a:t>
            </a:r>
            <a:endParaRPr/>
          </a:p>
          <a:p>
            <a:pPr marL="180000" lvl="0" indent="-180000" algn="l" rtl="0">
              <a:lnSpc>
                <a:spcPct val="150000"/>
              </a:lnSpc>
              <a:spcBef>
                <a:spcPts val="0"/>
              </a:spcBef>
              <a:spcAft>
                <a:spcPts val="0"/>
              </a:spcAft>
              <a:buSzPts val="1200"/>
              <a:buChar char="•"/>
            </a:pPr>
            <a:r>
              <a:rPr lang="en-GB"/>
              <a:t>480 l</a:t>
            </a:r>
            <a:endParaRPr/>
          </a:p>
          <a:p>
            <a:pPr marL="180000" lvl="0" indent="-180000" algn="l" rtl="0">
              <a:lnSpc>
                <a:spcPct val="150000"/>
              </a:lnSpc>
              <a:spcBef>
                <a:spcPts val="0"/>
              </a:spcBef>
              <a:spcAft>
                <a:spcPts val="0"/>
              </a:spcAft>
              <a:buSzPts val="1200"/>
              <a:buChar char="•"/>
            </a:pPr>
            <a:r>
              <a:rPr lang="en-GB"/>
              <a:t>20.000 l</a:t>
            </a:r>
            <a:endParaRPr/>
          </a:p>
        </p:txBody>
      </p:sp>
      <p:sp>
        <p:nvSpPr>
          <p:cNvPr id="312" name="Google Shape;312;p15"/>
          <p:cNvSpPr txBox="1">
            <a:spLocks noGrp="1"/>
          </p:cNvSpPr>
          <p:nvPr>
            <p:ph type="body" idx="5"/>
          </p:nvPr>
        </p:nvSpPr>
        <p:spPr>
          <a:xfrm>
            <a:off x="5367501" y="1821551"/>
            <a:ext cx="2978580" cy="2835964"/>
          </a:xfrm>
          <a:prstGeom prst="rect">
            <a:avLst/>
          </a:prstGeom>
          <a:noFill/>
          <a:ln>
            <a:noFill/>
          </a:ln>
        </p:spPr>
        <p:txBody>
          <a:bodyPr spcFirstLastPara="1" wrap="square" lIns="0" tIns="0" rIns="0" bIns="0" anchor="t" anchorCtr="0">
            <a:noAutofit/>
          </a:bodyPr>
          <a:lstStyle/>
          <a:p>
            <a:pPr marL="180000" lvl="0" indent="-180000" algn="l" rtl="0">
              <a:lnSpc>
                <a:spcPct val="150000"/>
              </a:lnSpc>
              <a:spcBef>
                <a:spcPts val="0"/>
              </a:spcBef>
              <a:spcAft>
                <a:spcPts val="0"/>
              </a:spcAft>
              <a:buSzPts val="1200"/>
              <a:buChar char="•"/>
            </a:pPr>
            <a:r>
              <a:rPr lang="en-GB"/>
              <a:t>3.882 l</a:t>
            </a:r>
            <a:endParaRPr/>
          </a:p>
          <a:p>
            <a:pPr marL="180000" lvl="0" indent="-180000" algn="l" rtl="0">
              <a:lnSpc>
                <a:spcPct val="150000"/>
              </a:lnSpc>
              <a:spcBef>
                <a:spcPts val="0"/>
              </a:spcBef>
              <a:spcAft>
                <a:spcPts val="0"/>
              </a:spcAft>
              <a:buSzPts val="1200"/>
              <a:buChar char="•"/>
            </a:pPr>
            <a:r>
              <a:rPr lang="en-GB"/>
              <a:t>910 l </a:t>
            </a:r>
            <a:endParaRPr/>
          </a:p>
          <a:p>
            <a:pPr marL="180000" lvl="0" indent="-180000" algn="l" rtl="0">
              <a:lnSpc>
                <a:spcPct val="150000"/>
              </a:lnSpc>
              <a:spcBef>
                <a:spcPts val="0"/>
              </a:spcBef>
              <a:spcAft>
                <a:spcPts val="0"/>
              </a:spcAft>
              <a:buSzPts val="1200"/>
              <a:buChar char="•"/>
            </a:pPr>
            <a:r>
              <a:rPr lang="en-GB"/>
              <a:t>128</a:t>
            </a:r>
            <a:endParaRPr/>
          </a:p>
          <a:p>
            <a:pPr marL="180000" lvl="0" indent="-180000" algn="l" rtl="0">
              <a:lnSpc>
                <a:spcPct val="150000"/>
              </a:lnSpc>
              <a:spcBef>
                <a:spcPts val="0"/>
              </a:spcBef>
              <a:spcAft>
                <a:spcPts val="0"/>
              </a:spcAft>
              <a:buSzPts val="1200"/>
              <a:buChar char="•"/>
            </a:pPr>
            <a:r>
              <a:rPr lang="en-GB"/>
              <a:t> 6.000 kg (100 kg = 15 bomen)</a:t>
            </a:r>
            <a:endParaRPr/>
          </a:p>
          <a:p>
            <a:pPr marL="180000" lvl="0" indent="-180000" algn="l" rtl="0">
              <a:lnSpc>
                <a:spcPct val="150000"/>
              </a:lnSpc>
              <a:spcBef>
                <a:spcPts val="0"/>
              </a:spcBef>
              <a:spcAft>
                <a:spcPts val="0"/>
              </a:spcAft>
              <a:buSzPts val="1200"/>
              <a:buChar char="•"/>
            </a:pPr>
            <a:r>
              <a:rPr lang="en-GB"/>
              <a:t>200 stuks</a:t>
            </a:r>
            <a:endParaRPr/>
          </a:p>
          <a:p>
            <a:pPr marL="180000" lvl="0" indent="-180000" algn="l" rtl="0">
              <a:lnSpc>
                <a:spcPct val="150000"/>
              </a:lnSpc>
              <a:spcBef>
                <a:spcPts val="0"/>
              </a:spcBef>
              <a:spcAft>
                <a:spcPts val="0"/>
              </a:spcAft>
              <a:buSzPts val="1200"/>
              <a:buChar char="•"/>
            </a:pPr>
            <a:r>
              <a:rPr lang="en-GB"/>
              <a:t>32 complete develop units</a:t>
            </a:r>
            <a:endParaRPr/>
          </a:p>
          <a:p>
            <a:pPr marL="180000" lvl="0" indent="-180000" algn="l" rtl="0">
              <a:lnSpc>
                <a:spcPct val="150000"/>
              </a:lnSpc>
              <a:spcBef>
                <a:spcPts val="0"/>
              </a:spcBef>
              <a:spcAft>
                <a:spcPts val="0"/>
              </a:spcAft>
              <a:buSzPts val="1200"/>
              <a:buChar char="•"/>
            </a:pPr>
            <a:r>
              <a:rPr lang="en-GB"/>
              <a:t>-</a:t>
            </a:r>
            <a:endParaRPr/>
          </a:p>
        </p:txBody>
      </p:sp>
      <p:sp>
        <p:nvSpPr>
          <p:cNvPr id="313" name="Google Shape;313;p15"/>
          <p:cNvSpPr txBox="1">
            <a:spLocks noGrp="1"/>
          </p:cNvSpPr>
          <p:nvPr>
            <p:ph type="body" idx="6"/>
          </p:nvPr>
        </p:nvSpPr>
        <p:spPr>
          <a:xfrm>
            <a:off x="3367967" y="1422453"/>
            <a:ext cx="1043001" cy="28935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200"/>
              <a:buFont typeface="Arial"/>
              <a:buNone/>
            </a:pPr>
            <a:r>
              <a:rPr lang="en-GB" sz="1400"/>
              <a:t>Offset</a:t>
            </a:r>
            <a:endParaRPr sz="1400"/>
          </a:p>
        </p:txBody>
      </p:sp>
      <p:pic>
        <p:nvPicPr>
          <p:cNvPr id="314" name="Google Shape;314;p15"/>
          <p:cNvPicPr preferRelativeResize="0"/>
          <p:nvPr/>
        </p:nvPicPr>
        <p:blipFill rotWithShape="1">
          <a:blip r:embed="rId3">
            <a:alphaModFix/>
          </a:blip>
          <a:srcRect/>
          <a:stretch/>
        </p:blipFill>
        <p:spPr>
          <a:xfrm>
            <a:off x="5508691" y="3913779"/>
            <a:ext cx="1676160" cy="1080000"/>
          </a:xfrm>
          <a:prstGeom prst="rect">
            <a:avLst/>
          </a:prstGeom>
          <a:noFill/>
          <a:ln>
            <a:noFill/>
          </a:ln>
        </p:spPr>
      </p:pic>
      <p:pic>
        <p:nvPicPr>
          <p:cNvPr id="315" name="Google Shape;315;p15"/>
          <p:cNvPicPr preferRelativeResize="0"/>
          <p:nvPr/>
        </p:nvPicPr>
        <p:blipFill rotWithShape="1">
          <a:blip r:embed="rId4">
            <a:alphaModFix/>
          </a:blip>
          <a:srcRect r="-3145"/>
          <a:stretch/>
        </p:blipFill>
        <p:spPr>
          <a:xfrm>
            <a:off x="3628325" y="3913775"/>
            <a:ext cx="1485250" cy="1080000"/>
          </a:xfrm>
          <a:prstGeom prst="rect">
            <a:avLst/>
          </a:prstGeom>
          <a:noFill/>
          <a:ln>
            <a:noFill/>
          </a:ln>
        </p:spPr>
      </p:pic>
      <p:pic>
        <p:nvPicPr>
          <p:cNvPr id="316" name="Google Shape;316;p15"/>
          <p:cNvPicPr preferRelativeResize="0"/>
          <p:nvPr/>
        </p:nvPicPr>
        <p:blipFill rotWithShape="1">
          <a:blip r:embed="rId5">
            <a:alphaModFix/>
          </a:blip>
          <a:srcRect/>
          <a:stretch/>
        </p:blipFill>
        <p:spPr>
          <a:xfrm>
            <a:off x="7284466" y="270655"/>
            <a:ext cx="1639634" cy="401765"/>
          </a:xfrm>
          <a:prstGeom prst="rect">
            <a:avLst/>
          </a:prstGeom>
          <a:noFill/>
          <a:ln>
            <a:noFill/>
          </a:ln>
        </p:spPr>
      </p:pic>
      <p:sp>
        <p:nvSpPr>
          <p:cNvPr id="317" name="Google Shape;317;p15"/>
          <p:cNvSpPr txBox="1"/>
          <p:nvPr/>
        </p:nvSpPr>
        <p:spPr>
          <a:xfrm>
            <a:off x="3806875" y="4657525"/>
            <a:ext cx="331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FF0000"/>
                </a:solidFill>
                <a:highlight>
                  <a:srgbClr val="FFFF00"/>
                </a:highlight>
              </a:rPr>
              <a:t>100 kg papier</a:t>
            </a:r>
            <a:r>
              <a:rPr lang="en-GB" b="1">
                <a:solidFill>
                  <a:srgbClr val="FF0000"/>
                </a:solidFill>
              </a:rPr>
              <a:t>    =     </a:t>
            </a:r>
            <a:r>
              <a:rPr lang="en-GB" b="1">
                <a:solidFill>
                  <a:srgbClr val="FF0000"/>
                </a:solidFill>
                <a:highlight>
                  <a:srgbClr val="FFFF00"/>
                </a:highlight>
              </a:rPr>
              <a:t> 15 bomen</a:t>
            </a:r>
            <a:endParaRPr b="1">
              <a:solidFill>
                <a:srgbClr val="FF0000"/>
              </a:solidFill>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Google Shape;323;p16"/>
          <p:cNvSpPr txBox="1">
            <a:spLocks noGrp="1"/>
          </p:cNvSpPr>
          <p:nvPr>
            <p:ph type="title"/>
          </p:nvPr>
        </p:nvSpPr>
        <p:spPr>
          <a:xfrm>
            <a:off x="448491" y="575120"/>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CO² Indicaties</a:t>
            </a:r>
            <a:endParaRPr sz="2400">
              <a:solidFill>
                <a:srgbClr val="7030A0"/>
              </a:solidFill>
            </a:endParaRPr>
          </a:p>
        </p:txBody>
      </p:sp>
      <p:sp>
        <p:nvSpPr>
          <p:cNvPr id="324" name="Google Shape;324;p16"/>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12</a:t>
            </a:fld>
            <a:endParaRPr/>
          </a:p>
        </p:txBody>
      </p:sp>
      <p:sp>
        <p:nvSpPr>
          <p:cNvPr id="325" name="Google Shape;325;p16"/>
          <p:cNvSpPr txBox="1">
            <a:spLocks noGrp="1"/>
          </p:cNvSpPr>
          <p:nvPr>
            <p:ph type="body" idx="2"/>
          </p:nvPr>
        </p:nvSpPr>
        <p:spPr>
          <a:xfrm>
            <a:off x="827313" y="1577294"/>
            <a:ext cx="3309259" cy="2835964"/>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200"/>
              <a:buNone/>
            </a:pPr>
            <a:r>
              <a:rPr lang="en-GB"/>
              <a:t>Vliegtuig (luchtvracht), gemiddelde vracht B747: </a:t>
            </a:r>
            <a:endParaRPr/>
          </a:p>
          <a:p>
            <a:pPr marL="0" lvl="0" indent="0" algn="r" rtl="0">
              <a:lnSpc>
                <a:spcPct val="150000"/>
              </a:lnSpc>
              <a:spcBef>
                <a:spcPts val="0"/>
              </a:spcBef>
              <a:spcAft>
                <a:spcPts val="0"/>
              </a:spcAft>
              <a:buSzPts val="1200"/>
              <a:buNone/>
            </a:pPr>
            <a:r>
              <a:rPr lang="en-GB"/>
              <a:t>Moderne vrachtwagen of truck: </a:t>
            </a:r>
            <a:endParaRPr/>
          </a:p>
          <a:p>
            <a:pPr marL="0" lvl="0" indent="0" algn="r" rtl="0">
              <a:lnSpc>
                <a:spcPct val="150000"/>
              </a:lnSpc>
              <a:spcBef>
                <a:spcPts val="0"/>
              </a:spcBef>
              <a:spcAft>
                <a:spcPts val="0"/>
              </a:spcAft>
              <a:buSzPts val="1200"/>
              <a:buNone/>
            </a:pPr>
            <a:r>
              <a:rPr lang="en-GB"/>
              <a:t>Moderne trein: </a:t>
            </a:r>
            <a:endParaRPr/>
          </a:p>
          <a:p>
            <a:pPr marL="0" lvl="0" indent="0" algn="r" rtl="0">
              <a:lnSpc>
                <a:spcPct val="150000"/>
              </a:lnSpc>
              <a:spcBef>
                <a:spcPts val="0"/>
              </a:spcBef>
              <a:spcAft>
                <a:spcPts val="0"/>
              </a:spcAft>
              <a:buSzPts val="1200"/>
              <a:buNone/>
            </a:pPr>
            <a:r>
              <a:rPr lang="en-GB"/>
              <a:t>Modern schip (zeevracht): </a:t>
            </a:r>
            <a:endParaRPr/>
          </a:p>
          <a:p>
            <a:pPr marL="0" lvl="0" indent="0" algn="r" rtl="0">
              <a:lnSpc>
                <a:spcPct val="150000"/>
              </a:lnSpc>
              <a:spcBef>
                <a:spcPts val="0"/>
              </a:spcBef>
              <a:spcAft>
                <a:spcPts val="0"/>
              </a:spcAft>
              <a:buSzPts val="1200"/>
              <a:buNone/>
            </a:pPr>
            <a:r>
              <a:rPr lang="en-GB"/>
              <a:t>Luchtschip (Zeppelin, CargoLifter):</a:t>
            </a:r>
            <a:endParaRPr/>
          </a:p>
          <a:p>
            <a:pPr marL="0" lvl="0" indent="0" algn="r" rtl="0">
              <a:lnSpc>
                <a:spcPct val="150000"/>
              </a:lnSpc>
              <a:spcBef>
                <a:spcPts val="0"/>
              </a:spcBef>
              <a:spcAft>
                <a:spcPts val="0"/>
              </a:spcAft>
              <a:buSzPts val="1200"/>
              <a:buNone/>
            </a:pPr>
            <a:r>
              <a:rPr lang="en-GB"/>
              <a:t>1 kg papier: </a:t>
            </a:r>
            <a:endParaRPr/>
          </a:p>
          <a:p>
            <a:pPr marL="0" lvl="0" indent="0" algn="r" rtl="0">
              <a:lnSpc>
                <a:spcPct val="150000"/>
              </a:lnSpc>
              <a:spcBef>
                <a:spcPts val="0"/>
              </a:spcBef>
              <a:spcAft>
                <a:spcPts val="0"/>
              </a:spcAft>
              <a:buSzPts val="1200"/>
              <a:buNone/>
            </a:pPr>
            <a:r>
              <a:rPr lang="en-GB"/>
              <a:t>1 kg plastics: </a:t>
            </a:r>
            <a:endParaRPr/>
          </a:p>
          <a:p>
            <a:pPr marL="0" lvl="0" indent="0" algn="r" rtl="0">
              <a:lnSpc>
                <a:spcPct val="150000"/>
              </a:lnSpc>
              <a:spcBef>
                <a:spcPts val="0"/>
              </a:spcBef>
              <a:spcAft>
                <a:spcPts val="0"/>
              </a:spcAft>
              <a:buSzPts val="1200"/>
              <a:buNone/>
            </a:pPr>
            <a:r>
              <a:rPr lang="en-GB"/>
              <a:t>1 kg olie-gebaseerde fluid Offset:  </a:t>
            </a:r>
            <a:endParaRPr/>
          </a:p>
          <a:p>
            <a:pPr marL="108000" lvl="0" indent="0" algn="r" rtl="0">
              <a:lnSpc>
                <a:spcPct val="150000"/>
              </a:lnSpc>
              <a:spcBef>
                <a:spcPts val="0"/>
              </a:spcBef>
              <a:spcAft>
                <a:spcPts val="0"/>
              </a:spcAft>
              <a:buSzPts val="1200"/>
              <a:buNone/>
            </a:pPr>
            <a:r>
              <a:rPr lang="en-GB"/>
              <a:t>en Liquid Toner (tonnen per jaar)</a:t>
            </a:r>
            <a:endParaRPr/>
          </a:p>
          <a:p>
            <a:pPr marL="0" lvl="0" indent="0" algn="r" rtl="0">
              <a:lnSpc>
                <a:spcPct val="150000"/>
              </a:lnSpc>
              <a:spcBef>
                <a:spcPts val="0"/>
              </a:spcBef>
              <a:spcAft>
                <a:spcPts val="0"/>
              </a:spcAft>
              <a:buSzPts val="1200"/>
              <a:buNone/>
            </a:pPr>
            <a:r>
              <a:rPr lang="en-GB"/>
              <a:t>1 kg Aluminium: </a:t>
            </a:r>
            <a:endParaRPr/>
          </a:p>
          <a:p>
            <a:pPr marL="0" lvl="0" indent="0" algn="r" rtl="0">
              <a:lnSpc>
                <a:spcPct val="150000"/>
              </a:lnSpc>
              <a:spcBef>
                <a:spcPts val="0"/>
              </a:spcBef>
              <a:spcAft>
                <a:spcPts val="0"/>
              </a:spcAft>
              <a:buSzPts val="1200"/>
              <a:buNone/>
            </a:pPr>
            <a:r>
              <a:rPr lang="en-GB"/>
              <a:t>1 kg Aluminium recycle: </a:t>
            </a:r>
            <a:endParaRPr/>
          </a:p>
        </p:txBody>
      </p:sp>
      <p:sp>
        <p:nvSpPr>
          <p:cNvPr id="326" name="Google Shape;326;p16"/>
          <p:cNvSpPr txBox="1">
            <a:spLocks noGrp="1"/>
          </p:cNvSpPr>
          <p:nvPr>
            <p:ph type="body" idx="3"/>
          </p:nvPr>
        </p:nvSpPr>
        <p:spPr>
          <a:xfrm>
            <a:off x="4332012" y="1343323"/>
            <a:ext cx="1642068" cy="226305"/>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457200" lvl="0" indent="-228600" algn="l" rtl="0">
              <a:lnSpc>
                <a:spcPct val="100000"/>
              </a:lnSpc>
              <a:spcBef>
                <a:spcPts val="0"/>
              </a:spcBef>
              <a:spcAft>
                <a:spcPts val="0"/>
              </a:spcAft>
              <a:buClr>
                <a:schemeClr val="dk1"/>
              </a:buClr>
              <a:buSzPts val="1200"/>
              <a:buFont typeface="Arial"/>
              <a:buNone/>
            </a:pPr>
            <a:r>
              <a:rPr lang="en-GB" sz="1400">
                <a:solidFill>
                  <a:schemeClr val="dk1"/>
                </a:solidFill>
                <a:latin typeface="Arial"/>
                <a:ea typeface="Arial"/>
                <a:cs typeface="Arial"/>
                <a:sym typeface="Arial"/>
              </a:rPr>
              <a:t>CO² </a:t>
            </a:r>
            <a:endParaRPr sz="1400"/>
          </a:p>
        </p:txBody>
      </p:sp>
      <p:sp>
        <p:nvSpPr>
          <p:cNvPr id="327" name="Google Shape;327;p16"/>
          <p:cNvSpPr txBox="1">
            <a:spLocks noGrp="1"/>
          </p:cNvSpPr>
          <p:nvPr>
            <p:ph type="body" idx="5"/>
          </p:nvPr>
        </p:nvSpPr>
        <p:spPr>
          <a:xfrm>
            <a:off x="4332012" y="1569628"/>
            <a:ext cx="2656363" cy="283596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1200"/>
              <a:buNone/>
            </a:pPr>
            <a:r>
              <a:rPr lang="en-GB"/>
              <a:t>500 g km/1000kg</a:t>
            </a:r>
            <a:endParaRPr/>
          </a:p>
          <a:p>
            <a:pPr marL="0" lvl="0" indent="0" algn="l" rtl="0">
              <a:lnSpc>
                <a:spcPct val="150000"/>
              </a:lnSpc>
              <a:spcBef>
                <a:spcPts val="0"/>
              </a:spcBef>
              <a:spcAft>
                <a:spcPts val="0"/>
              </a:spcAft>
              <a:buSzPts val="1200"/>
              <a:buNone/>
            </a:pPr>
            <a:r>
              <a:rPr lang="en-GB"/>
              <a:t>60 tot 150 g km/1000kg</a:t>
            </a:r>
            <a:endParaRPr/>
          </a:p>
          <a:p>
            <a:pPr marL="0" lvl="0" indent="0" algn="l" rtl="0">
              <a:lnSpc>
                <a:spcPct val="150000"/>
              </a:lnSpc>
              <a:spcBef>
                <a:spcPts val="0"/>
              </a:spcBef>
              <a:spcAft>
                <a:spcPts val="0"/>
              </a:spcAft>
              <a:buSzPts val="1200"/>
              <a:buNone/>
            </a:pPr>
            <a:r>
              <a:rPr lang="en-GB"/>
              <a:t>30 tot 100 g km/1000kg</a:t>
            </a:r>
            <a:endParaRPr/>
          </a:p>
          <a:p>
            <a:pPr marL="0" lvl="0" indent="0" algn="l" rtl="0">
              <a:lnSpc>
                <a:spcPct val="150000"/>
              </a:lnSpc>
              <a:spcBef>
                <a:spcPts val="0"/>
              </a:spcBef>
              <a:spcAft>
                <a:spcPts val="0"/>
              </a:spcAft>
              <a:buSzPts val="1200"/>
              <a:buNone/>
            </a:pPr>
            <a:r>
              <a:rPr lang="en-GB"/>
              <a:t>10 tot 40 g kg/1000kg</a:t>
            </a:r>
            <a:endParaRPr/>
          </a:p>
          <a:p>
            <a:pPr marL="0" lvl="0" indent="0" algn="l" rtl="0">
              <a:lnSpc>
                <a:spcPct val="150000"/>
              </a:lnSpc>
              <a:spcBef>
                <a:spcPts val="0"/>
              </a:spcBef>
              <a:spcAft>
                <a:spcPts val="0"/>
              </a:spcAft>
              <a:buSzPts val="1200"/>
              <a:buNone/>
            </a:pPr>
            <a:r>
              <a:rPr lang="en-GB"/>
              <a:t>55 g km/1000kg</a:t>
            </a:r>
            <a:endParaRPr/>
          </a:p>
          <a:p>
            <a:pPr marL="0" lvl="0" indent="0" algn="l" rtl="0">
              <a:lnSpc>
                <a:spcPct val="150000"/>
              </a:lnSpc>
              <a:spcBef>
                <a:spcPts val="0"/>
              </a:spcBef>
              <a:spcAft>
                <a:spcPts val="0"/>
              </a:spcAft>
              <a:buSzPts val="1200"/>
              <a:buNone/>
            </a:pPr>
            <a:r>
              <a:rPr lang="en-GB"/>
              <a:t>500 g</a:t>
            </a:r>
            <a:endParaRPr/>
          </a:p>
          <a:p>
            <a:pPr marL="0" lvl="0" indent="0" algn="l" rtl="0">
              <a:lnSpc>
                <a:spcPct val="150000"/>
              </a:lnSpc>
              <a:spcBef>
                <a:spcPts val="0"/>
              </a:spcBef>
              <a:spcAft>
                <a:spcPts val="0"/>
              </a:spcAft>
              <a:buSzPts val="1200"/>
              <a:buNone/>
            </a:pPr>
            <a:r>
              <a:rPr lang="en-GB"/>
              <a:t>2 kg</a:t>
            </a:r>
            <a:endParaRPr/>
          </a:p>
          <a:p>
            <a:pPr marL="0" lvl="0" indent="0" algn="l" rtl="0">
              <a:lnSpc>
                <a:spcPct val="150000"/>
              </a:lnSpc>
              <a:spcBef>
                <a:spcPts val="0"/>
              </a:spcBef>
              <a:spcAft>
                <a:spcPts val="0"/>
              </a:spcAft>
              <a:buSzPts val="1200"/>
              <a:buNone/>
            </a:pPr>
            <a:r>
              <a:rPr lang="en-GB"/>
              <a:t>2 kg</a:t>
            </a:r>
            <a:endParaRPr/>
          </a:p>
          <a:p>
            <a:pPr marL="180000" lvl="0" indent="-103800" algn="l" rtl="0">
              <a:lnSpc>
                <a:spcPct val="150000"/>
              </a:lnSpc>
              <a:spcBef>
                <a:spcPts val="0"/>
              </a:spcBef>
              <a:spcAft>
                <a:spcPts val="0"/>
              </a:spcAft>
              <a:buSzPts val="1200"/>
              <a:buNone/>
            </a:pPr>
            <a:endParaRPr/>
          </a:p>
          <a:p>
            <a:pPr marL="0" lvl="0" indent="0" algn="l" rtl="0">
              <a:lnSpc>
                <a:spcPct val="150000"/>
              </a:lnSpc>
              <a:spcBef>
                <a:spcPts val="0"/>
              </a:spcBef>
              <a:spcAft>
                <a:spcPts val="0"/>
              </a:spcAft>
              <a:buSzPts val="1200"/>
              <a:buNone/>
            </a:pPr>
            <a:r>
              <a:rPr lang="en-GB"/>
              <a:t>11,5 kg</a:t>
            </a:r>
            <a:endParaRPr/>
          </a:p>
          <a:p>
            <a:pPr marL="0" lvl="0" indent="0" algn="l" rtl="0">
              <a:lnSpc>
                <a:spcPct val="150000"/>
              </a:lnSpc>
              <a:spcBef>
                <a:spcPts val="0"/>
              </a:spcBef>
              <a:spcAft>
                <a:spcPts val="0"/>
              </a:spcAft>
              <a:buSzPts val="1200"/>
              <a:buNone/>
            </a:pPr>
            <a:r>
              <a:rPr lang="en-GB"/>
              <a:t>11,5 kg</a:t>
            </a:r>
            <a:endParaRPr/>
          </a:p>
          <a:p>
            <a:pPr marL="457200" lvl="0" indent="-228600" algn="l" rtl="0">
              <a:lnSpc>
                <a:spcPct val="100000"/>
              </a:lnSpc>
              <a:spcBef>
                <a:spcPts val="0"/>
              </a:spcBef>
              <a:spcAft>
                <a:spcPts val="0"/>
              </a:spcAft>
              <a:buClr>
                <a:schemeClr val="dk1"/>
              </a:buClr>
              <a:buSzPts val="1200"/>
              <a:buFont typeface="Arial"/>
              <a:buNone/>
            </a:pPr>
            <a:endParaRPr/>
          </a:p>
        </p:txBody>
      </p:sp>
      <p:pic>
        <p:nvPicPr>
          <p:cNvPr id="328" name="Google Shape;328;p16"/>
          <p:cNvPicPr preferRelativeResize="0"/>
          <p:nvPr/>
        </p:nvPicPr>
        <p:blipFill rotWithShape="1">
          <a:blip r:embed="rId3">
            <a:alphaModFix/>
          </a:blip>
          <a:srcRect/>
          <a:stretch/>
        </p:blipFill>
        <p:spPr>
          <a:xfrm>
            <a:off x="5745253" y="2995276"/>
            <a:ext cx="2486243" cy="1260000"/>
          </a:xfrm>
          <a:prstGeom prst="rect">
            <a:avLst/>
          </a:prstGeom>
          <a:noFill/>
          <a:ln>
            <a:noFill/>
          </a:ln>
        </p:spPr>
      </p:pic>
      <p:pic>
        <p:nvPicPr>
          <p:cNvPr id="329" name="Google Shape;329;p16"/>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p8"/>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13</a:t>
            </a:fld>
            <a:endParaRPr/>
          </a:p>
        </p:txBody>
      </p:sp>
      <p:sp>
        <p:nvSpPr>
          <p:cNvPr id="336" name="Google Shape;336;p8"/>
          <p:cNvSpPr txBox="1">
            <a:spLocks noGrp="1"/>
          </p:cNvSpPr>
          <p:nvPr>
            <p:ph type="title"/>
          </p:nvPr>
        </p:nvSpPr>
        <p:spPr>
          <a:xfrm>
            <a:off x="434273" y="553874"/>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Wat gebeurt er in het bedrijfsleven? </a:t>
            </a:r>
            <a:endParaRPr sz="2400">
              <a:solidFill>
                <a:srgbClr val="7030A0"/>
              </a:solidFill>
            </a:endParaRPr>
          </a:p>
        </p:txBody>
      </p:sp>
      <p:sp>
        <p:nvSpPr>
          <p:cNvPr id="337" name="Google Shape;337;p8"/>
          <p:cNvSpPr txBox="1">
            <a:spLocks noGrp="1"/>
          </p:cNvSpPr>
          <p:nvPr>
            <p:ph type="body" idx="1"/>
          </p:nvPr>
        </p:nvSpPr>
        <p:spPr>
          <a:xfrm>
            <a:off x="1603287" y="1126443"/>
            <a:ext cx="4923417" cy="436533"/>
          </a:xfrm>
          <a:prstGeom prst="rect">
            <a:avLst/>
          </a:prstGeom>
          <a:noFill/>
          <a:ln>
            <a:noFill/>
          </a:ln>
        </p:spPr>
        <p:txBody>
          <a:bodyPr spcFirstLastPara="1" wrap="square" lIns="0" tIns="0" rIns="0" bIns="0" anchor="t" anchorCtr="0">
            <a:noAutofit/>
          </a:bodyPr>
          <a:lstStyle/>
          <a:p>
            <a:pPr marL="180000" lvl="0" indent="-180000" algn="l" rtl="0">
              <a:lnSpc>
                <a:spcPct val="100000"/>
              </a:lnSpc>
              <a:spcBef>
                <a:spcPts val="0"/>
              </a:spcBef>
              <a:spcAft>
                <a:spcPts val="0"/>
              </a:spcAft>
              <a:buClr>
                <a:schemeClr val="dk1"/>
              </a:buClr>
              <a:buSzPts val="2400"/>
              <a:buFont typeface="Arial"/>
              <a:buNone/>
            </a:pPr>
            <a:r>
              <a:rPr lang="en-GB" sz="1800" b="0"/>
              <a:t>Grote bedrijven adopteren het ‘</a:t>
            </a:r>
            <a:r>
              <a:rPr lang="en-GB" sz="1800" b="0">
                <a:solidFill>
                  <a:srgbClr val="00B050"/>
                </a:solidFill>
              </a:rPr>
              <a:t>Netto Nul</a:t>
            </a:r>
            <a:r>
              <a:rPr lang="en-GB" sz="1800" b="0"/>
              <a:t>’ beleid</a:t>
            </a:r>
            <a:endParaRPr sz="1800"/>
          </a:p>
        </p:txBody>
      </p:sp>
      <p:pic>
        <p:nvPicPr>
          <p:cNvPr id="338" name="Google Shape;338;p8"/>
          <p:cNvPicPr preferRelativeResize="0"/>
          <p:nvPr/>
        </p:nvPicPr>
        <p:blipFill rotWithShape="1">
          <a:blip r:embed="rId3">
            <a:alphaModFix/>
          </a:blip>
          <a:srcRect l="2441" t="38520" r="1070" b="2046"/>
          <a:stretch/>
        </p:blipFill>
        <p:spPr>
          <a:xfrm>
            <a:off x="591171" y="1710298"/>
            <a:ext cx="6947647" cy="3056965"/>
          </a:xfrm>
          <a:prstGeom prst="rect">
            <a:avLst/>
          </a:prstGeom>
          <a:noFill/>
          <a:ln>
            <a:noFill/>
          </a:ln>
        </p:spPr>
      </p:pic>
      <p:pic>
        <p:nvPicPr>
          <p:cNvPr id="339" name="Google Shape;339;p8"/>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44"/>
        <p:cNvGrpSpPr/>
        <p:nvPr/>
      </p:nvGrpSpPr>
      <p:grpSpPr>
        <a:xfrm>
          <a:off x="0" y="0"/>
          <a:ext cx="0" cy="0"/>
          <a:chOff x="0" y="0"/>
          <a:chExt cx="0" cy="0"/>
        </a:xfrm>
      </p:grpSpPr>
      <p:sp>
        <p:nvSpPr>
          <p:cNvPr id="345" name="Google Shape;345;gbe314661ce_0_31"/>
          <p:cNvSpPr txBox="1">
            <a:spLocks noGrp="1"/>
          </p:cNvSpPr>
          <p:nvPr>
            <p:ph type="sldNum" idx="12"/>
          </p:nvPr>
        </p:nvSpPr>
        <p:spPr>
          <a:xfrm>
            <a:off x="8053875" y="4767263"/>
            <a:ext cx="6330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14</a:t>
            </a:fld>
            <a:endParaRPr/>
          </a:p>
        </p:txBody>
      </p:sp>
      <p:sp>
        <p:nvSpPr>
          <p:cNvPr id="346" name="Google Shape;346;gbe314661ce_0_31"/>
          <p:cNvSpPr txBox="1">
            <a:spLocks noGrp="1"/>
          </p:cNvSpPr>
          <p:nvPr>
            <p:ph type="title"/>
          </p:nvPr>
        </p:nvSpPr>
        <p:spPr>
          <a:xfrm>
            <a:off x="457200" y="553875"/>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sz="2400">
                <a:solidFill>
                  <a:srgbClr val="7030A0"/>
                </a:solidFill>
              </a:rPr>
              <a:t>De niveaus van circulariteit</a:t>
            </a:r>
            <a:endParaRPr sz="2400">
              <a:solidFill>
                <a:srgbClr val="7030A0"/>
              </a:solidFill>
            </a:endParaRPr>
          </a:p>
        </p:txBody>
      </p:sp>
      <p:sp>
        <p:nvSpPr>
          <p:cNvPr id="347" name="Google Shape;347;gbe314661ce_0_31"/>
          <p:cNvSpPr/>
          <p:nvPr/>
        </p:nvSpPr>
        <p:spPr>
          <a:xfrm>
            <a:off x="3796432" y="1212148"/>
            <a:ext cx="30444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a:solidFill>
                  <a:srgbClr val="00B050"/>
                </a:solidFill>
                <a:latin typeface="Arial"/>
                <a:ea typeface="Arial"/>
                <a:cs typeface="Arial"/>
                <a:sym typeface="Arial"/>
              </a:rPr>
              <a:t>De 10R’s van de Jet Press</a:t>
            </a:r>
            <a:endParaRPr sz="1800" b="1" i="0" u="none" strike="noStrike" cap="none">
              <a:solidFill>
                <a:srgbClr val="00B050"/>
              </a:solidFill>
              <a:latin typeface="Arial"/>
              <a:ea typeface="Arial"/>
              <a:cs typeface="Arial"/>
              <a:sym typeface="Arial"/>
            </a:endParaRPr>
          </a:p>
        </p:txBody>
      </p:sp>
      <p:pic>
        <p:nvPicPr>
          <p:cNvPr id="348" name="Google Shape;348;gbe314661ce_0_31"/>
          <p:cNvPicPr preferRelativeResize="0"/>
          <p:nvPr/>
        </p:nvPicPr>
        <p:blipFill rotWithShape="1">
          <a:blip r:embed="rId3">
            <a:alphaModFix/>
          </a:blip>
          <a:srcRect t="35699" r="5144"/>
          <a:stretch/>
        </p:blipFill>
        <p:spPr>
          <a:xfrm>
            <a:off x="457200" y="1654313"/>
            <a:ext cx="6830173" cy="3307326"/>
          </a:xfrm>
          <a:prstGeom prst="rect">
            <a:avLst/>
          </a:prstGeom>
          <a:noFill/>
          <a:ln>
            <a:noFill/>
          </a:ln>
        </p:spPr>
      </p:pic>
      <p:pic>
        <p:nvPicPr>
          <p:cNvPr id="349" name="Google Shape;349;gbe314661ce_0_31"/>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54"/>
        <p:cNvGrpSpPr/>
        <p:nvPr/>
      </p:nvGrpSpPr>
      <p:grpSpPr>
        <a:xfrm>
          <a:off x="0" y="0"/>
          <a:ext cx="0" cy="0"/>
          <a:chOff x="0" y="0"/>
          <a:chExt cx="0" cy="0"/>
        </a:xfrm>
      </p:grpSpPr>
      <p:sp>
        <p:nvSpPr>
          <p:cNvPr id="355" name="Google Shape;355;p19"/>
          <p:cNvSpPr txBox="1">
            <a:spLocks noGrp="1"/>
          </p:cNvSpPr>
          <p:nvPr>
            <p:ph type="title"/>
          </p:nvPr>
        </p:nvSpPr>
        <p:spPr>
          <a:xfrm>
            <a:off x="439672" y="502266"/>
            <a:ext cx="6844800" cy="28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Wij maken uw drukwerk circulair</a:t>
            </a:r>
            <a:endParaRPr/>
          </a:p>
        </p:txBody>
      </p:sp>
      <p:sp>
        <p:nvSpPr>
          <p:cNvPr id="356" name="Google Shape;356;p19"/>
          <p:cNvSpPr txBox="1">
            <a:spLocks noGrp="1"/>
          </p:cNvSpPr>
          <p:nvPr>
            <p:ph type="body" idx="1"/>
          </p:nvPr>
        </p:nvSpPr>
        <p:spPr>
          <a:xfrm>
            <a:off x="734475" y="1797875"/>
            <a:ext cx="7129200" cy="2412600"/>
          </a:xfrm>
          <a:prstGeom prst="rect">
            <a:avLst/>
          </a:prstGeom>
          <a:noFill/>
          <a:ln>
            <a:noFill/>
          </a:ln>
        </p:spPr>
        <p:txBody>
          <a:bodyPr spcFirstLastPara="1" wrap="square" lIns="0" tIns="0" rIns="0" bIns="0" anchor="t" anchorCtr="0">
            <a:noAutofit/>
          </a:bodyPr>
          <a:lstStyle/>
          <a:p>
            <a:pPr marL="457200" lvl="0" indent="-304800" algn="l" rtl="0">
              <a:lnSpc>
                <a:spcPct val="150000"/>
              </a:lnSpc>
              <a:spcBef>
                <a:spcPts val="0"/>
              </a:spcBef>
              <a:spcAft>
                <a:spcPts val="0"/>
              </a:spcAft>
              <a:buSzPts val="1200"/>
              <a:buAutoNum type="alphaUcPeriod"/>
            </a:pPr>
            <a:r>
              <a:rPr lang="en-GB"/>
              <a:t>Productie: Contactloos printen i.p.v. Contact druk/print met meer </a:t>
            </a:r>
            <a:endParaRPr/>
          </a:p>
          <a:p>
            <a:pPr marL="457200" lvl="0" indent="0" algn="l" rtl="0">
              <a:lnSpc>
                <a:spcPct val="150000"/>
              </a:lnSpc>
              <a:spcBef>
                <a:spcPts val="0"/>
              </a:spcBef>
              <a:spcAft>
                <a:spcPts val="0"/>
              </a:spcAft>
              <a:buNone/>
            </a:pPr>
            <a:r>
              <a:rPr lang="en-GB"/>
              <a:t>vervuiling en CO2- uitstoot</a:t>
            </a:r>
            <a:endParaRPr/>
          </a:p>
          <a:p>
            <a:pPr marL="457200" lvl="0" indent="-304800" algn="l" rtl="0">
              <a:lnSpc>
                <a:spcPct val="150000"/>
              </a:lnSpc>
              <a:spcBef>
                <a:spcPts val="0"/>
              </a:spcBef>
              <a:spcAft>
                <a:spcPts val="0"/>
              </a:spcAft>
              <a:buSzPts val="1200"/>
              <a:buAutoNum type="alphaUcPeriod"/>
            </a:pPr>
            <a:r>
              <a:rPr lang="en-GB"/>
              <a:t>Productie: Drukwerk met goede recyclingeigenschappen, </a:t>
            </a:r>
            <a:endParaRPr/>
          </a:p>
          <a:p>
            <a:pPr marL="457200" lvl="0" indent="0" algn="l" rtl="0">
              <a:lnSpc>
                <a:spcPct val="150000"/>
              </a:lnSpc>
              <a:spcBef>
                <a:spcPts val="0"/>
              </a:spcBef>
              <a:spcAft>
                <a:spcPts val="0"/>
              </a:spcAft>
              <a:buNone/>
            </a:pPr>
            <a:r>
              <a:rPr lang="en-GB"/>
              <a:t>dus geen liquid toner of direct inkjet</a:t>
            </a:r>
            <a:endParaRPr/>
          </a:p>
          <a:p>
            <a:pPr marL="457200" lvl="0" indent="-304800" algn="l" rtl="0">
              <a:lnSpc>
                <a:spcPct val="150000"/>
              </a:lnSpc>
              <a:spcBef>
                <a:spcPts val="0"/>
              </a:spcBef>
              <a:spcAft>
                <a:spcPts val="0"/>
              </a:spcAft>
              <a:buSzPts val="1200"/>
              <a:buAutoNum type="alphaUcPeriod"/>
            </a:pPr>
            <a:r>
              <a:rPr lang="en-GB"/>
              <a:t>Productie: Digitale voordelen Printing on Demand – Variabele Data </a:t>
            </a:r>
            <a:endParaRPr/>
          </a:p>
          <a:p>
            <a:pPr marL="457200" lvl="0" indent="-304800" algn="l" rtl="0">
              <a:lnSpc>
                <a:spcPct val="150000"/>
              </a:lnSpc>
              <a:spcBef>
                <a:spcPts val="0"/>
              </a:spcBef>
              <a:spcAft>
                <a:spcPts val="0"/>
              </a:spcAft>
              <a:buSzPts val="1200"/>
              <a:buAutoNum type="alphaUcPeriod"/>
            </a:pPr>
            <a:r>
              <a:rPr lang="en-GB"/>
              <a:t>Papier: Bij papierkeuze de producent t.a.v. vervuiling meewegen. </a:t>
            </a:r>
            <a:endParaRPr/>
          </a:p>
          <a:p>
            <a:pPr marL="0" lvl="0" indent="0" algn="l" rtl="0">
              <a:lnSpc>
                <a:spcPct val="150000"/>
              </a:lnSpc>
              <a:spcBef>
                <a:spcPts val="0"/>
              </a:spcBef>
              <a:spcAft>
                <a:spcPts val="0"/>
              </a:spcAft>
              <a:buNone/>
            </a:pPr>
            <a:r>
              <a:rPr lang="en-GB"/>
              <a:t>           CO2-neutraal papier bestaat al</a:t>
            </a:r>
            <a:endParaRPr/>
          </a:p>
          <a:p>
            <a:pPr marL="457200" lvl="0" indent="-304800" algn="l" rtl="0">
              <a:lnSpc>
                <a:spcPct val="150000"/>
              </a:lnSpc>
              <a:spcBef>
                <a:spcPts val="0"/>
              </a:spcBef>
              <a:spcAft>
                <a:spcPts val="0"/>
              </a:spcAft>
              <a:buSzPts val="1200"/>
              <a:buAutoNum type="alphaUcPeriod"/>
            </a:pPr>
            <a:r>
              <a:rPr lang="en-GB"/>
              <a:t>Vervoerscomponent: wat je niet nodig hebt, hoeft ook niet vervoerd te worden</a:t>
            </a:r>
            <a:endParaRPr/>
          </a:p>
          <a:p>
            <a:pPr marL="457200" lvl="0" indent="-228600" algn="l" rtl="0">
              <a:lnSpc>
                <a:spcPct val="100000"/>
              </a:lnSpc>
              <a:spcBef>
                <a:spcPts val="0"/>
              </a:spcBef>
              <a:spcAft>
                <a:spcPts val="0"/>
              </a:spcAft>
              <a:buClr>
                <a:schemeClr val="dk1"/>
              </a:buClr>
              <a:buSzPts val="1200"/>
              <a:buFont typeface="Arial"/>
              <a:buNone/>
            </a:pPr>
            <a:endParaRPr sz="1400"/>
          </a:p>
        </p:txBody>
      </p:sp>
      <p:sp>
        <p:nvSpPr>
          <p:cNvPr id="357" name="Google Shape;357;p19"/>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15</a:t>
            </a:fld>
            <a:endParaRPr/>
          </a:p>
        </p:txBody>
      </p:sp>
      <p:sp>
        <p:nvSpPr>
          <p:cNvPr id="358" name="Google Shape;358;p19"/>
          <p:cNvSpPr txBox="1">
            <a:spLocks noGrp="1"/>
          </p:cNvSpPr>
          <p:nvPr>
            <p:ph type="body" idx="4"/>
          </p:nvPr>
        </p:nvSpPr>
        <p:spPr>
          <a:xfrm>
            <a:off x="569674" y="1370963"/>
            <a:ext cx="5940900" cy="4269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GB" sz="1400" b="1"/>
              <a:t>Recap</a:t>
            </a:r>
            <a:r>
              <a:rPr lang="en-GB" sz="1400"/>
              <a:t>:  Dus waar moeten we op letten bij drukwerk?</a:t>
            </a:r>
            <a:endParaRPr sz="1400"/>
          </a:p>
        </p:txBody>
      </p:sp>
      <p:pic>
        <p:nvPicPr>
          <p:cNvPr id="359" name="Google Shape;359;p19"/>
          <p:cNvPicPr preferRelativeResize="0"/>
          <p:nvPr/>
        </p:nvPicPr>
        <p:blipFill rotWithShape="1">
          <a:blip r:embed="rId3">
            <a:alphaModFix/>
          </a:blip>
          <a:srcRect/>
          <a:stretch/>
        </p:blipFill>
        <p:spPr>
          <a:xfrm>
            <a:off x="7284466" y="270655"/>
            <a:ext cx="1639634" cy="401765"/>
          </a:xfrm>
          <a:prstGeom prst="rect">
            <a:avLst/>
          </a:prstGeom>
          <a:noFill/>
          <a:ln>
            <a:noFill/>
          </a:ln>
        </p:spPr>
      </p:pic>
      <p:pic>
        <p:nvPicPr>
          <p:cNvPr id="360" name="Google Shape;360;p19"/>
          <p:cNvPicPr preferRelativeResize="0"/>
          <p:nvPr/>
        </p:nvPicPr>
        <p:blipFill rotWithShape="1">
          <a:blip r:embed="rId4">
            <a:alphaModFix/>
          </a:blip>
          <a:srcRect t="5838" b="16213"/>
          <a:stretch/>
        </p:blipFill>
        <p:spPr>
          <a:xfrm>
            <a:off x="6510575" y="1363512"/>
            <a:ext cx="2466550" cy="2712676"/>
          </a:xfrm>
          <a:prstGeom prst="rect">
            <a:avLst/>
          </a:prstGeom>
          <a:noFill/>
          <a:ln>
            <a:noFill/>
          </a:ln>
        </p:spPr>
      </p:pic>
      <p:sp>
        <p:nvSpPr>
          <p:cNvPr id="361" name="Google Shape;361;p19"/>
          <p:cNvSpPr txBox="1"/>
          <p:nvPr/>
        </p:nvSpPr>
        <p:spPr>
          <a:xfrm>
            <a:off x="569675" y="4210475"/>
            <a:ext cx="686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rgbClr val="222222"/>
                </a:solidFill>
                <a:highlight>
                  <a:srgbClr val="FFFFFF"/>
                </a:highlight>
              </a:rPr>
              <a:t>Lees er alles over in onze Whitepaper</a:t>
            </a:r>
            <a:r>
              <a:rPr lang="en-GB" sz="1100">
                <a:solidFill>
                  <a:srgbClr val="222222"/>
                </a:solidFill>
                <a:highlight>
                  <a:srgbClr val="FFFFFF"/>
                </a:highlight>
              </a:rPr>
              <a:t>: ‘Digitale printtechnologie voor een circulaire economie’ </a:t>
            </a:r>
            <a:endParaRPr sz="1100">
              <a:solidFill>
                <a:srgbClr val="222222"/>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66"/>
        <p:cNvGrpSpPr/>
        <p:nvPr/>
      </p:nvGrpSpPr>
      <p:grpSpPr>
        <a:xfrm>
          <a:off x="0" y="0"/>
          <a:ext cx="0" cy="0"/>
          <a:chOff x="0" y="0"/>
          <a:chExt cx="0" cy="0"/>
        </a:xfrm>
      </p:grpSpPr>
      <p:sp>
        <p:nvSpPr>
          <p:cNvPr id="367" name="Google Shape;367;gd3594e0d47_0_1"/>
          <p:cNvSpPr txBox="1">
            <a:spLocks noGrp="1"/>
          </p:cNvSpPr>
          <p:nvPr>
            <p:ph type="title"/>
          </p:nvPr>
        </p:nvSpPr>
        <p:spPr>
          <a:xfrm>
            <a:off x="439672" y="516541"/>
            <a:ext cx="6844800" cy="28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Wij maken uw drukwerk circulair</a:t>
            </a:r>
            <a:endParaRPr/>
          </a:p>
        </p:txBody>
      </p:sp>
      <p:sp>
        <p:nvSpPr>
          <p:cNvPr id="368" name="Google Shape;368;gd3594e0d47_0_1"/>
          <p:cNvSpPr txBox="1">
            <a:spLocks noGrp="1"/>
          </p:cNvSpPr>
          <p:nvPr>
            <p:ph type="body" idx="1"/>
          </p:nvPr>
        </p:nvSpPr>
        <p:spPr>
          <a:xfrm>
            <a:off x="715366" y="2029506"/>
            <a:ext cx="6412800" cy="2127600"/>
          </a:xfrm>
          <a:prstGeom prst="rect">
            <a:avLst/>
          </a:prstGeom>
          <a:noFill/>
          <a:ln>
            <a:noFill/>
          </a:ln>
        </p:spPr>
        <p:txBody>
          <a:bodyPr spcFirstLastPara="1" wrap="square" lIns="0" tIns="0" rIns="0" bIns="0" anchor="t" anchorCtr="0">
            <a:noAutofit/>
          </a:bodyPr>
          <a:lstStyle/>
          <a:p>
            <a:pPr marL="381000" lvl="0" indent="-228600" algn="l" rtl="0">
              <a:lnSpc>
                <a:spcPct val="150000"/>
              </a:lnSpc>
              <a:spcBef>
                <a:spcPts val="0"/>
              </a:spcBef>
              <a:spcAft>
                <a:spcPts val="0"/>
              </a:spcAft>
              <a:buSzPts val="1200"/>
              <a:buFont typeface="Arial"/>
              <a:buAutoNum type="alphaUcPeriod"/>
            </a:pPr>
            <a:r>
              <a:rPr lang="en-GB"/>
              <a:t>Start &amp; Go: starten met circulair produceren van het drukwerk aanbod;</a:t>
            </a:r>
            <a:endParaRPr/>
          </a:p>
          <a:p>
            <a:pPr marL="381000" lvl="0" indent="-228600" algn="l" rtl="0">
              <a:lnSpc>
                <a:spcPct val="150000"/>
              </a:lnSpc>
              <a:spcBef>
                <a:spcPts val="0"/>
              </a:spcBef>
              <a:spcAft>
                <a:spcPts val="0"/>
              </a:spcAft>
              <a:buSzPts val="1200"/>
              <a:buFont typeface="Arial"/>
              <a:buAutoNum type="alphaUcPeriod"/>
            </a:pPr>
            <a:r>
              <a:rPr lang="en-GB"/>
              <a:t>Rethink print: Het maken van een inventarisatiekalender waarin de bestaande communicatie bekeken wordt;</a:t>
            </a:r>
            <a:endParaRPr/>
          </a:p>
          <a:p>
            <a:pPr marL="381000" lvl="0" indent="-228600" algn="l" rtl="0">
              <a:lnSpc>
                <a:spcPct val="150000"/>
              </a:lnSpc>
              <a:spcBef>
                <a:spcPts val="0"/>
              </a:spcBef>
              <a:spcAft>
                <a:spcPts val="0"/>
              </a:spcAft>
              <a:buSzPts val="1200"/>
              <a:buFont typeface="Arial"/>
              <a:buAutoNum type="alphaUcPeriod"/>
            </a:pPr>
            <a:r>
              <a:rPr lang="en-GB"/>
              <a:t>Adviseren over de mate van effectiviteit;</a:t>
            </a:r>
            <a:endParaRPr/>
          </a:p>
          <a:p>
            <a:pPr marL="381000" lvl="0" indent="-228600" algn="l" rtl="0">
              <a:lnSpc>
                <a:spcPct val="150000"/>
              </a:lnSpc>
              <a:spcBef>
                <a:spcPts val="0"/>
              </a:spcBef>
              <a:spcAft>
                <a:spcPts val="0"/>
              </a:spcAft>
              <a:buSzPts val="1200"/>
              <a:buFont typeface="Arial"/>
              <a:buAutoNum type="alphaUcPeriod"/>
            </a:pPr>
            <a:r>
              <a:rPr lang="en-GB"/>
              <a:t>Advies per nieuw project, bijv. communicatie per doelgroep, gefaseerde schriftelijke communicatie.</a:t>
            </a:r>
            <a:endParaRPr/>
          </a:p>
          <a:p>
            <a:pPr marL="152400" lvl="0" indent="0" algn="l" rtl="0">
              <a:lnSpc>
                <a:spcPct val="100000"/>
              </a:lnSpc>
              <a:spcBef>
                <a:spcPts val="0"/>
              </a:spcBef>
              <a:spcAft>
                <a:spcPts val="0"/>
              </a:spcAft>
              <a:buSzPts val="1200"/>
              <a:buNone/>
            </a:pPr>
            <a:endParaRPr/>
          </a:p>
          <a:p>
            <a:pPr marL="152400" lvl="0" indent="0" algn="l" rtl="0">
              <a:lnSpc>
                <a:spcPct val="100000"/>
              </a:lnSpc>
              <a:spcBef>
                <a:spcPts val="0"/>
              </a:spcBef>
              <a:spcAft>
                <a:spcPts val="0"/>
              </a:spcAft>
              <a:buSzPts val="1200"/>
              <a:buNone/>
            </a:pPr>
            <a:endParaRPr/>
          </a:p>
          <a:p>
            <a:pPr marL="152400" lvl="0" indent="0" algn="l" rtl="0">
              <a:lnSpc>
                <a:spcPct val="100000"/>
              </a:lnSpc>
              <a:spcBef>
                <a:spcPts val="0"/>
              </a:spcBef>
              <a:spcAft>
                <a:spcPts val="0"/>
              </a:spcAft>
              <a:buSzPts val="1200"/>
              <a:buNone/>
            </a:pPr>
            <a:r>
              <a:rPr lang="en-GB" b="1"/>
              <a:t>Lijkt me goed om er zeer binnenkort samen doorheen te lopen.</a:t>
            </a:r>
            <a:endParaRPr/>
          </a:p>
          <a:p>
            <a:pPr marL="457200" lvl="0" indent="-228600" algn="l" rtl="0">
              <a:lnSpc>
                <a:spcPct val="100000"/>
              </a:lnSpc>
              <a:spcBef>
                <a:spcPts val="0"/>
              </a:spcBef>
              <a:spcAft>
                <a:spcPts val="0"/>
              </a:spcAft>
              <a:buClr>
                <a:schemeClr val="dk1"/>
              </a:buClr>
              <a:buSzPts val="1200"/>
              <a:buFont typeface="Arial"/>
              <a:buNone/>
            </a:pPr>
            <a:endParaRPr sz="1400"/>
          </a:p>
        </p:txBody>
      </p:sp>
      <p:sp>
        <p:nvSpPr>
          <p:cNvPr id="369" name="Google Shape;369;gd3594e0d47_0_1"/>
          <p:cNvSpPr txBox="1">
            <a:spLocks noGrp="1"/>
          </p:cNvSpPr>
          <p:nvPr>
            <p:ph type="sldNum" idx="12"/>
          </p:nvPr>
        </p:nvSpPr>
        <p:spPr>
          <a:xfrm>
            <a:off x="8053875" y="4767263"/>
            <a:ext cx="6330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16</a:t>
            </a:fld>
            <a:endParaRPr/>
          </a:p>
        </p:txBody>
      </p:sp>
      <p:sp>
        <p:nvSpPr>
          <p:cNvPr id="370" name="Google Shape;370;gd3594e0d47_0_1"/>
          <p:cNvSpPr txBox="1">
            <a:spLocks noGrp="1"/>
          </p:cNvSpPr>
          <p:nvPr>
            <p:ph type="body" idx="4"/>
          </p:nvPr>
        </p:nvSpPr>
        <p:spPr>
          <a:xfrm>
            <a:off x="811291" y="1302627"/>
            <a:ext cx="6412800" cy="4269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200"/>
              <a:buFont typeface="Arial"/>
              <a:buNone/>
            </a:pPr>
            <a:r>
              <a:rPr lang="en-GB" sz="1400"/>
              <a:t>Wij werken met langjarige contracten van 5 jaar.</a:t>
            </a:r>
            <a:endParaRPr/>
          </a:p>
          <a:p>
            <a:pPr marL="457200" lvl="0" indent="-228600" algn="l" rtl="0">
              <a:lnSpc>
                <a:spcPct val="100000"/>
              </a:lnSpc>
              <a:spcBef>
                <a:spcPts val="0"/>
              </a:spcBef>
              <a:spcAft>
                <a:spcPts val="0"/>
              </a:spcAft>
              <a:buClr>
                <a:schemeClr val="dk1"/>
              </a:buClr>
              <a:buSzPts val="1200"/>
              <a:buFont typeface="Arial"/>
              <a:buNone/>
            </a:pPr>
            <a:r>
              <a:rPr lang="en-GB" sz="1400"/>
              <a:t>Een contract bestaat uit:</a:t>
            </a:r>
            <a:endParaRPr sz="1400"/>
          </a:p>
          <a:p>
            <a:pPr marL="457200" lvl="0" indent="-228600" algn="l" rtl="0">
              <a:lnSpc>
                <a:spcPct val="100000"/>
              </a:lnSpc>
              <a:spcBef>
                <a:spcPts val="0"/>
              </a:spcBef>
              <a:spcAft>
                <a:spcPts val="0"/>
              </a:spcAft>
              <a:buClr>
                <a:schemeClr val="dk1"/>
              </a:buClr>
              <a:buSzPts val="1200"/>
              <a:buFont typeface="Arial"/>
              <a:buNone/>
            </a:pPr>
            <a:endParaRPr/>
          </a:p>
        </p:txBody>
      </p:sp>
      <p:pic>
        <p:nvPicPr>
          <p:cNvPr id="371" name="Google Shape;371;gd3594e0d47_0_1"/>
          <p:cNvPicPr preferRelativeResize="0"/>
          <p:nvPr/>
        </p:nvPicPr>
        <p:blipFill rotWithShape="1">
          <a:blip r:embed="rId3">
            <a:alphaModFix/>
          </a:blip>
          <a:srcRect/>
          <a:stretch/>
        </p:blipFill>
        <p:spPr>
          <a:xfrm>
            <a:off x="7284466" y="270655"/>
            <a:ext cx="1639633" cy="4017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76"/>
        <p:cNvGrpSpPr/>
        <p:nvPr/>
      </p:nvGrpSpPr>
      <p:grpSpPr>
        <a:xfrm>
          <a:off x="0" y="0"/>
          <a:ext cx="0" cy="0"/>
          <a:chOff x="0" y="0"/>
          <a:chExt cx="0" cy="0"/>
        </a:xfrm>
      </p:grpSpPr>
      <p:sp>
        <p:nvSpPr>
          <p:cNvPr id="377" name="Google Shape;377;p14"/>
          <p:cNvSpPr txBox="1">
            <a:spLocks noGrp="1"/>
          </p:cNvSpPr>
          <p:nvPr>
            <p:ph type="title"/>
          </p:nvPr>
        </p:nvSpPr>
        <p:spPr>
          <a:xfrm>
            <a:off x="505175" y="512595"/>
            <a:ext cx="6844800" cy="28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GB" sz="2400">
                <a:solidFill>
                  <a:srgbClr val="7030A0"/>
                </a:solidFill>
              </a:rPr>
              <a:t>Wat zou Albert hierover zeggen?</a:t>
            </a:r>
            <a:endParaRPr sz="2400">
              <a:solidFill>
                <a:srgbClr val="7030A0"/>
              </a:solidFill>
            </a:endParaRPr>
          </a:p>
        </p:txBody>
      </p:sp>
      <p:sp>
        <p:nvSpPr>
          <p:cNvPr id="378" name="Google Shape;378;p14"/>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17</a:t>
            </a:fld>
            <a:endParaRPr/>
          </a:p>
        </p:txBody>
      </p:sp>
      <p:sp>
        <p:nvSpPr>
          <p:cNvPr id="379" name="Google Shape;379;p14"/>
          <p:cNvSpPr txBox="1">
            <a:spLocks noGrp="1"/>
          </p:cNvSpPr>
          <p:nvPr>
            <p:ph type="body" idx="1"/>
          </p:nvPr>
        </p:nvSpPr>
        <p:spPr>
          <a:xfrm>
            <a:off x="1264438" y="1420252"/>
            <a:ext cx="5688362" cy="1593670"/>
          </a:xfrm>
          <a:prstGeom prst="rect">
            <a:avLst/>
          </a:prstGeom>
          <a:noFill/>
          <a:ln>
            <a:noFill/>
          </a:ln>
        </p:spPr>
        <p:txBody>
          <a:bodyPr spcFirstLastPara="1" wrap="square" lIns="0" tIns="0" rIns="0" bIns="0" anchor="t" anchorCtr="0">
            <a:noAutofit/>
          </a:bodyPr>
          <a:lstStyle/>
          <a:p>
            <a:pPr marL="179999" lvl="0" indent="-179999" algn="ctr" rtl="0">
              <a:lnSpc>
                <a:spcPct val="100000"/>
              </a:lnSpc>
              <a:spcBef>
                <a:spcPts val="0"/>
              </a:spcBef>
              <a:spcAft>
                <a:spcPts val="0"/>
              </a:spcAft>
              <a:buSzPts val="2400"/>
              <a:buNone/>
            </a:pPr>
            <a:endParaRPr sz="2000"/>
          </a:p>
          <a:p>
            <a:pPr marL="179999" lvl="0" indent="-179999" algn="ctr" rtl="0">
              <a:lnSpc>
                <a:spcPct val="100000"/>
              </a:lnSpc>
              <a:spcBef>
                <a:spcPts val="0"/>
              </a:spcBef>
              <a:spcAft>
                <a:spcPts val="0"/>
              </a:spcAft>
              <a:buSzPts val="2400"/>
              <a:buNone/>
            </a:pPr>
            <a:r>
              <a:rPr lang="en-GB" sz="2000"/>
              <a:t>“Een nieuwe manier van denken is essentieel </a:t>
            </a:r>
            <a:endParaRPr sz="2000"/>
          </a:p>
          <a:p>
            <a:pPr marL="179999" lvl="0" indent="-179999" algn="ctr" rtl="0">
              <a:lnSpc>
                <a:spcPct val="100000"/>
              </a:lnSpc>
              <a:spcBef>
                <a:spcPts val="0"/>
              </a:spcBef>
              <a:spcAft>
                <a:spcPts val="0"/>
              </a:spcAft>
              <a:buSzPts val="2400"/>
              <a:buNone/>
            </a:pPr>
            <a:r>
              <a:rPr lang="en-GB" sz="2000"/>
              <a:t>als de mensheid wil overleven </a:t>
            </a:r>
            <a:endParaRPr sz="2000"/>
          </a:p>
          <a:p>
            <a:pPr marL="179999" lvl="0" indent="-179999" algn="ctr" rtl="0">
              <a:lnSpc>
                <a:spcPct val="100000"/>
              </a:lnSpc>
              <a:spcBef>
                <a:spcPts val="0"/>
              </a:spcBef>
              <a:spcAft>
                <a:spcPts val="0"/>
              </a:spcAft>
              <a:buSzPts val="2400"/>
              <a:buNone/>
            </a:pPr>
            <a:r>
              <a:rPr lang="en-GB" sz="2000"/>
              <a:t>en naar hogere niveaus wil evolueren”</a:t>
            </a:r>
            <a:endParaRPr sz="2000"/>
          </a:p>
        </p:txBody>
      </p:sp>
      <p:sp>
        <p:nvSpPr>
          <p:cNvPr id="380" name="Google Shape;380;p14"/>
          <p:cNvSpPr txBox="1">
            <a:spLocks noGrp="1"/>
          </p:cNvSpPr>
          <p:nvPr>
            <p:ph type="body" idx="2"/>
          </p:nvPr>
        </p:nvSpPr>
        <p:spPr>
          <a:xfrm>
            <a:off x="4946467" y="4185689"/>
            <a:ext cx="923747" cy="233700"/>
          </a:xfrm>
          <a:prstGeom prst="rect">
            <a:avLst/>
          </a:prstGeom>
          <a:noFill/>
          <a:ln>
            <a:noFill/>
          </a:ln>
        </p:spPr>
        <p:txBody>
          <a:bodyPr spcFirstLastPara="1" wrap="square" lIns="0" tIns="0" rIns="0" bIns="0" anchor="t" anchorCtr="0">
            <a:noAutofit/>
          </a:bodyPr>
          <a:lstStyle/>
          <a:p>
            <a:pPr marL="180000" lvl="0" indent="-180000" algn="ctr" rtl="0">
              <a:lnSpc>
                <a:spcPct val="100000"/>
              </a:lnSpc>
              <a:spcBef>
                <a:spcPts val="0"/>
              </a:spcBef>
              <a:spcAft>
                <a:spcPts val="0"/>
              </a:spcAft>
              <a:buClr>
                <a:schemeClr val="dk1"/>
              </a:buClr>
              <a:buSzPts val="1000"/>
              <a:buFont typeface="Arial"/>
              <a:buNone/>
            </a:pPr>
            <a:r>
              <a:rPr lang="en-GB">
                <a:highlight>
                  <a:schemeClr val="lt1"/>
                </a:highlight>
              </a:rPr>
              <a:t>Albert Einstein</a:t>
            </a:r>
            <a:endParaRPr>
              <a:highlight>
                <a:schemeClr val="lt1"/>
              </a:highlight>
            </a:endParaRPr>
          </a:p>
        </p:txBody>
      </p:sp>
      <p:pic>
        <p:nvPicPr>
          <p:cNvPr id="381" name="Google Shape;381;p14"/>
          <p:cNvPicPr preferRelativeResize="0"/>
          <p:nvPr/>
        </p:nvPicPr>
        <p:blipFill rotWithShape="1">
          <a:blip r:embed="rId3">
            <a:alphaModFix/>
          </a:blip>
          <a:srcRect/>
          <a:stretch/>
        </p:blipFill>
        <p:spPr>
          <a:xfrm>
            <a:off x="5987250" y="3093383"/>
            <a:ext cx="1314633" cy="1409897"/>
          </a:xfrm>
          <a:prstGeom prst="rect">
            <a:avLst/>
          </a:prstGeom>
          <a:noFill/>
          <a:ln>
            <a:noFill/>
          </a:ln>
        </p:spPr>
      </p:pic>
      <p:pic>
        <p:nvPicPr>
          <p:cNvPr id="382" name="Google Shape;382;p14"/>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Google Shape;213;p1"/>
          <p:cNvSpPr txBox="1">
            <a:spLocks noGrp="1"/>
          </p:cNvSpPr>
          <p:nvPr>
            <p:ph type="title"/>
          </p:nvPr>
        </p:nvSpPr>
        <p:spPr>
          <a:xfrm>
            <a:off x="439783" y="527745"/>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Netto Nul 2050</a:t>
            </a:r>
            <a:endParaRPr sz="2400">
              <a:solidFill>
                <a:srgbClr val="7030A0"/>
              </a:solidFill>
            </a:endParaRPr>
          </a:p>
        </p:txBody>
      </p:sp>
      <p:sp>
        <p:nvSpPr>
          <p:cNvPr id="214" name="Google Shape;214;p1"/>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2</a:t>
            </a:fld>
            <a:endParaRPr/>
          </a:p>
        </p:txBody>
      </p:sp>
      <p:pic>
        <p:nvPicPr>
          <p:cNvPr id="215" name="Google Shape;215;p1"/>
          <p:cNvPicPr preferRelativeResize="0"/>
          <p:nvPr/>
        </p:nvPicPr>
        <p:blipFill rotWithShape="1">
          <a:blip r:embed="rId3">
            <a:alphaModFix/>
          </a:blip>
          <a:srcRect l="12077" t="27015" r="-2540" b="-2092"/>
          <a:stretch/>
        </p:blipFill>
        <p:spPr>
          <a:xfrm>
            <a:off x="929391" y="1074185"/>
            <a:ext cx="6513805" cy="3861547"/>
          </a:xfrm>
          <a:prstGeom prst="rect">
            <a:avLst/>
          </a:prstGeom>
          <a:noFill/>
          <a:ln>
            <a:noFill/>
          </a:ln>
        </p:spPr>
      </p:pic>
      <p:pic>
        <p:nvPicPr>
          <p:cNvPr id="216" name="Google Shape;216;p1"/>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Google Shape;222;p5"/>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3</a:t>
            </a:fld>
            <a:endParaRPr/>
          </a:p>
        </p:txBody>
      </p:sp>
      <p:sp>
        <p:nvSpPr>
          <p:cNvPr id="223" name="Google Shape;223;p5"/>
          <p:cNvSpPr txBox="1">
            <a:spLocks noGrp="1"/>
          </p:cNvSpPr>
          <p:nvPr>
            <p:ph type="title"/>
          </p:nvPr>
        </p:nvSpPr>
        <p:spPr>
          <a:xfrm>
            <a:off x="474618" y="526609"/>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Waar staan we nu?</a:t>
            </a:r>
            <a:r>
              <a:rPr lang="en-GB" sz="2400"/>
              <a:t> </a:t>
            </a:r>
            <a:endParaRPr sz="2400"/>
          </a:p>
        </p:txBody>
      </p:sp>
      <p:sp>
        <p:nvSpPr>
          <p:cNvPr id="224" name="Google Shape;224;p5"/>
          <p:cNvSpPr txBox="1">
            <a:spLocks noGrp="1"/>
          </p:cNvSpPr>
          <p:nvPr>
            <p:ph type="body" idx="1"/>
          </p:nvPr>
        </p:nvSpPr>
        <p:spPr>
          <a:xfrm>
            <a:off x="740200" y="1551377"/>
            <a:ext cx="4720073" cy="992582"/>
          </a:xfrm>
          <a:prstGeom prst="rect">
            <a:avLst/>
          </a:prstGeom>
          <a:noFill/>
          <a:ln>
            <a:noFill/>
          </a:ln>
        </p:spPr>
        <p:txBody>
          <a:bodyPr spcFirstLastPara="1" wrap="square" lIns="0" tIns="0" rIns="0" bIns="0" anchor="t" anchorCtr="0">
            <a:noAutofit/>
          </a:bodyPr>
          <a:lstStyle/>
          <a:p>
            <a:pPr marL="180000" lvl="0" indent="-180000" algn="l" rtl="0">
              <a:lnSpc>
                <a:spcPct val="100000"/>
              </a:lnSpc>
              <a:spcBef>
                <a:spcPts val="0"/>
              </a:spcBef>
              <a:spcAft>
                <a:spcPts val="0"/>
              </a:spcAft>
              <a:buClr>
                <a:schemeClr val="accent4"/>
              </a:buClr>
              <a:buSzPts val="1200"/>
              <a:buFont typeface="Noto Sans Symbols"/>
              <a:buChar char="▪"/>
            </a:pPr>
            <a:r>
              <a:rPr lang="en-GB" sz="1600"/>
              <a:t>NL Doelstellingen</a:t>
            </a:r>
            <a:endParaRPr sz="1600"/>
          </a:p>
          <a:p>
            <a:pPr marL="457200" lvl="1" indent="0" algn="l" rtl="0">
              <a:lnSpc>
                <a:spcPct val="100000"/>
              </a:lnSpc>
              <a:spcBef>
                <a:spcPts val="0"/>
              </a:spcBef>
              <a:spcAft>
                <a:spcPts val="0"/>
              </a:spcAft>
              <a:buClr>
                <a:schemeClr val="accent4"/>
              </a:buClr>
              <a:buSzPts val="1200"/>
              <a:buNone/>
            </a:pPr>
            <a:r>
              <a:rPr lang="en-GB" sz="1600"/>
              <a:t>2030   50% reductie van grondstoffen</a:t>
            </a:r>
            <a:endParaRPr sz="1600"/>
          </a:p>
          <a:p>
            <a:pPr marL="457200" lvl="1" indent="0" algn="l" rtl="0">
              <a:lnSpc>
                <a:spcPct val="100000"/>
              </a:lnSpc>
              <a:spcBef>
                <a:spcPts val="0"/>
              </a:spcBef>
              <a:spcAft>
                <a:spcPts val="0"/>
              </a:spcAft>
              <a:buClr>
                <a:schemeClr val="accent4"/>
              </a:buClr>
              <a:buSzPts val="1200"/>
              <a:buNone/>
            </a:pPr>
            <a:r>
              <a:rPr lang="en-GB" sz="1600"/>
              <a:t>2050   100% Circulair</a:t>
            </a:r>
            <a:endParaRPr sz="1600"/>
          </a:p>
        </p:txBody>
      </p:sp>
      <p:pic>
        <p:nvPicPr>
          <p:cNvPr id="225" name="Google Shape;225;p5"/>
          <p:cNvPicPr preferRelativeResize="0"/>
          <p:nvPr/>
        </p:nvPicPr>
        <p:blipFill rotWithShape="1">
          <a:blip r:embed="rId3">
            <a:alphaModFix/>
          </a:blip>
          <a:srcRect/>
          <a:stretch/>
        </p:blipFill>
        <p:spPr>
          <a:xfrm>
            <a:off x="5093176" y="1261947"/>
            <a:ext cx="3456000" cy="1728000"/>
          </a:xfrm>
          <a:prstGeom prst="rect">
            <a:avLst/>
          </a:prstGeom>
          <a:noFill/>
          <a:ln>
            <a:noFill/>
          </a:ln>
        </p:spPr>
      </p:pic>
      <p:sp>
        <p:nvSpPr>
          <p:cNvPr id="226" name="Google Shape;226;p5"/>
          <p:cNvSpPr txBox="1">
            <a:spLocks noGrp="1"/>
          </p:cNvSpPr>
          <p:nvPr>
            <p:ph type="body" idx="1"/>
          </p:nvPr>
        </p:nvSpPr>
        <p:spPr>
          <a:xfrm>
            <a:off x="740200" y="2638893"/>
            <a:ext cx="3958136" cy="992582"/>
          </a:xfrm>
          <a:prstGeom prst="rect">
            <a:avLst/>
          </a:prstGeom>
          <a:noFill/>
          <a:ln>
            <a:noFill/>
          </a:ln>
        </p:spPr>
        <p:txBody>
          <a:bodyPr spcFirstLastPara="1" wrap="square" lIns="0" tIns="0" rIns="0" bIns="0" anchor="t" anchorCtr="0">
            <a:noAutofit/>
          </a:bodyPr>
          <a:lstStyle/>
          <a:p>
            <a:pPr marL="180000" lvl="0" indent="-180000" algn="l" rtl="0">
              <a:lnSpc>
                <a:spcPct val="100000"/>
              </a:lnSpc>
              <a:spcBef>
                <a:spcPts val="0"/>
              </a:spcBef>
              <a:spcAft>
                <a:spcPts val="0"/>
              </a:spcAft>
              <a:buClr>
                <a:schemeClr val="accent4"/>
              </a:buClr>
              <a:buSzPts val="1200"/>
              <a:buFont typeface="Noto Sans Symbols"/>
              <a:buChar char="▪"/>
            </a:pPr>
            <a:r>
              <a:rPr lang="en-GB" sz="1600"/>
              <a:t>EU Green Deal </a:t>
            </a:r>
            <a:endParaRPr/>
          </a:p>
          <a:p>
            <a:pPr marL="457200" lvl="1" indent="0" algn="l" rtl="0">
              <a:lnSpc>
                <a:spcPct val="100000"/>
              </a:lnSpc>
              <a:spcBef>
                <a:spcPts val="0"/>
              </a:spcBef>
              <a:spcAft>
                <a:spcPts val="0"/>
              </a:spcAft>
              <a:buClr>
                <a:schemeClr val="accent4"/>
              </a:buClr>
              <a:buSzPts val="1200"/>
              <a:buNone/>
            </a:pPr>
            <a:r>
              <a:rPr lang="en-GB" sz="1600"/>
              <a:t>Circulair Actieplan</a:t>
            </a:r>
            <a:endParaRPr sz="1600"/>
          </a:p>
          <a:p>
            <a:pPr marL="457200" lvl="1" indent="0" algn="l" rtl="0">
              <a:lnSpc>
                <a:spcPct val="100000"/>
              </a:lnSpc>
              <a:spcBef>
                <a:spcPts val="0"/>
              </a:spcBef>
              <a:spcAft>
                <a:spcPts val="0"/>
              </a:spcAft>
              <a:buClr>
                <a:schemeClr val="accent4"/>
              </a:buClr>
              <a:buSzPts val="1200"/>
              <a:buNone/>
            </a:pPr>
            <a:r>
              <a:rPr lang="en-GB" sz="1600"/>
              <a:t>2030 Recycling doelstellingen</a:t>
            </a:r>
            <a:endParaRPr sz="1600"/>
          </a:p>
          <a:p>
            <a:pPr marL="457200" lvl="1" indent="0" algn="l" rtl="0">
              <a:lnSpc>
                <a:spcPct val="100000"/>
              </a:lnSpc>
              <a:spcBef>
                <a:spcPts val="0"/>
              </a:spcBef>
              <a:spcAft>
                <a:spcPts val="0"/>
              </a:spcAft>
              <a:buClr>
                <a:schemeClr val="accent4"/>
              </a:buClr>
              <a:buSzPts val="1200"/>
              <a:buNone/>
            </a:pPr>
            <a:r>
              <a:rPr lang="en-GB" sz="1600"/>
              <a:t>Circulaire steden &amp; regio-initiatieven</a:t>
            </a:r>
            <a:endParaRPr sz="1600"/>
          </a:p>
        </p:txBody>
      </p:sp>
      <p:pic>
        <p:nvPicPr>
          <p:cNvPr id="227" name="Google Shape;227;p5"/>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32"/>
        <p:cNvGrpSpPr/>
        <p:nvPr/>
      </p:nvGrpSpPr>
      <p:grpSpPr>
        <a:xfrm>
          <a:off x="0" y="0"/>
          <a:ext cx="0" cy="0"/>
          <a:chOff x="0" y="0"/>
          <a:chExt cx="0" cy="0"/>
        </a:xfrm>
      </p:grpSpPr>
      <p:sp>
        <p:nvSpPr>
          <p:cNvPr id="233" name="Google Shape;233;p6"/>
          <p:cNvSpPr txBox="1">
            <a:spLocks noGrp="1"/>
          </p:cNvSpPr>
          <p:nvPr>
            <p:ph type="title"/>
          </p:nvPr>
        </p:nvSpPr>
        <p:spPr>
          <a:xfrm>
            <a:off x="457200" y="588704"/>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Circularity Gap Report</a:t>
            </a:r>
            <a:endParaRPr sz="2400">
              <a:solidFill>
                <a:srgbClr val="7030A0"/>
              </a:solidFill>
            </a:endParaRPr>
          </a:p>
        </p:txBody>
      </p:sp>
      <p:sp>
        <p:nvSpPr>
          <p:cNvPr id="234" name="Google Shape;234;p6"/>
          <p:cNvSpPr txBox="1">
            <a:spLocks noGrp="1"/>
          </p:cNvSpPr>
          <p:nvPr>
            <p:ph type="body" idx="1"/>
          </p:nvPr>
        </p:nvSpPr>
        <p:spPr>
          <a:xfrm>
            <a:off x="569589" y="1715785"/>
            <a:ext cx="3722493" cy="1639503"/>
          </a:xfrm>
          <a:prstGeom prst="rect">
            <a:avLst/>
          </a:prstGeom>
          <a:noFill/>
          <a:ln>
            <a:noFill/>
          </a:ln>
        </p:spPr>
        <p:txBody>
          <a:bodyPr spcFirstLastPara="1" wrap="square" lIns="0" tIns="0" rIns="0" bIns="0" anchor="t" anchorCtr="0">
            <a:noAutofit/>
          </a:bodyPr>
          <a:lstStyle/>
          <a:p>
            <a:pPr marL="180000" lvl="0" indent="-180000" algn="l" rtl="0">
              <a:lnSpc>
                <a:spcPct val="100000"/>
              </a:lnSpc>
              <a:spcBef>
                <a:spcPts val="0"/>
              </a:spcBef>
              <a:spcAft>
                <a:spcPts val="0"/>
              </a:spcAft>
              <a:buClr>
                <a:schemeClr val="accent4"/>
              </a:buClr>
              <a:buSzPts val="1200"/>
              <a:buFont typeface="Noto Sans Symbols"/>
              <a:buChar char="▪"/>
            </a:pPr>
            <a:r>
              <a:rPr lang="en-GB" sz="1800"/>
              <a:t>Het </a:t>
            </a:r>
            <a:r>
              <a:rPr lang="en-GB" sz="1800" b="1"/>
              <a:t>Circularity Gap Report </a:t>
            </a:r>
            <a:r>
              <a:rPr lang="en-GB" sz="1800"/>
              <a:t>2021</a:t>
            </a:r>
            <a:endParaRPr sz="1800"/>
          </a:p>
          <a:p>
            <a:pPr marL="0" lvl="0" indent="0" algn="l" rtl="0">
              <a:lnSpc>
                <a:spcPct val="100000"/>
              </a:lnSpc>
              <a:spcBef>
                <a:spcPts val="1200"/>
              </a:spcBef>
              <a:spcAft>
                <a:spcPts val="0"/>
              </a:spcAft>
              <a:buClr>
                <a:schemeClr val="accent4"/>
              </a:buClr>
              <a:buSzPts val="1200"/>
              <a:buNone/>
            </a:pPr>
            <a:r>
              <a:rPr lang="en-GB" sz="1800"/>
              <a:t>   2018	9,1% circulair</a:t>
            </a:r>
            <a:endParaRPr sz="1800"/>
          </a:p>
          <a:p>
            <a:pPr marL="0" lvl="0" indent="0" algn="l" rtl="0">
              <a:lnSpc>
                <a:spcPct val="100000"/>
              </a:lnSpc>
              <a:spcBef>
                <a:spcPts val="1200"/>
              </a:spcBef>
              <a:spcAft>
                <a:spcPts val="0"/>
              </a:spcAft>
              <a:buClr>
                <a:schemeClr val="accent4"/>
              </a:buClr>
              <a:buSzPts val="1200"/>
              <a:buNone/>
            </a:pPr>
            <a:r>
              <a:rPr lang="en-GB" sz="1800"/>
              <a:t>   2020	8,6% circulair</a:t>
            </a:r>
            <a:endParaRPr sz="1800"/>
          </a:p>
          <a:p>
            <a:pPr marL="0" lvl="0" indent="0" algn="l" rtl="0">
              <a:lnSpc>
                <a:spcPct val="100000"/>
              </a:lnSpc>
              <a:spcBef>
                <a:spcPts val="1200"/>
              </a:spcBef>
              <a:spcAft>
                <a:spcPts val="0"/>
              </a:spcAft>
              <a:buClr>
                <a:schemeClr val="accent4"/>
              </a:buClr>
              <a:buSzPts val="1200"/>
              <a:buFont typeface="Arial"/>
              <a:buNone/>
            </a:pPr>
            <a:r>
              <a:rPr lang="en-GB" sz="1400"/>
              <a:t>	</a:t>
            </a:r>
            <a:endParaRPr sz="1400"/>
          </a:p>
        </p:txBody>
      </p:sp>
      <p:sp>
        <p:nvSpPr>
          <p:cNvPr id="235" name="Google Shape;235;p6"/>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4</a:t>
            </a:fld>
            <a:endParaRPr/>
          </a:p>
        </p:txBody>
      </p:sp>
      <p:pic>
        <p:nvPicPr>
          <p:cNvPr id="236" name="Google Shape;236;p6"/>
          <p:cNvPicPr preferRelativeResize="0">
            <a:picLocks noGrp="1"/>
          </p:cNvPicPr>
          <p:nvPr>
            <p:ph type="dgm" idx="2"/>
          </p:nvPr>
        </p:nvPicPr>
        <p:blipFill rotWithShape="1">
          <a:blip r:embed="rId3">
            <a:alphaModFix/>
          </a:blip>
          <a:srcRect/>
          <a:stretch/>
        </p:blipFill>
        <p:spPr>
          <a:xfrm>
            <a:off x="3560560" y="2166157"/>
            <a:ext cx="2890902" cy="1908000"/>
          </a:xfrm>
          <a:prstGeom prst="rect">
            <a:avLst/>
          </a:prstGeom>
          <a:noFill/>
          <a:ln>
            <a:noFill/>
          </a:ln>
        </p:spPr>
      </p:pic>
      <p:pic>
        <p:nvPicPr>
          <p:cNvPr id="237" name="Google Shape;237;p6"/>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p3"/>
          <p:cNvSpPr txBox="1">
            <a:spLocks noGrp="1"/>
          </p:cNvSpPr>
          <p:nvPr>
            <p:ph type="title"/>
          </p:nvPr>
        </p:nvSpPr>
        <p:spPr>
          <a:xfrm>
            <a:off x="439272" y="553870"/>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Hoe nu naar CO² neutraal in 2050?</a:t>
            </a:r>
            <a:endParaRPr sz="2400">
              <a:solidFill>
                <a:srgbClr val="7030A0"/>
              </a:solidFill>
            </a:endParaRPr>
          </a:p>
        </p:txBody>
      </p:sp>
      <p:sp>
        <p:nvSpPr>
          <p:cNvPr id="244" name="Google Shape;244;p3"/>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5</a:t>
            </a:fld>
            <a:endParaRPr/>
          </a:p>
        </p:txBody>
      </p:sp>
      <p:pic>
        <p:nvPicPr>
          <p:cNvPr id="245" name="Google Shape;245;p3"/>
          <p:cNvPicPr preferRelativeResize="0">
            <a:picLocks noGrp="1"/>
          </p:cNvPicPr>
          <p:nvPr>
            <p:ph type="body" idx="4"/>
          </p:nvPr>
        </p:nvPicPr>
        <p:blipFill rotWithShape="1">
          <a:blip r:embed="rId3">
            <a:alphaModFix/>
          </a:blip>
          <a:srcRect/>
          <a:stretch/>
        </p:blipFill>
        <p:spPr>
          <a:xfrm>
            <a:off x="974362" y="1858925"/>
            <a:ext cx="2189009" cy="2592000"/>
          </a:xfrm>
          <a:prstGeom prst="rect">
            <a:avLst/>
          </a:prstGeom>
          <a:noFill/>
          <a:ln>
            <a:noFill/>
          </a:ln>
        </p:spPr>
      </p:pic>
      <p:pic>
        <p:nvPicPr>
          <p:cNvPr id="246" name="Google Shape;246;p3"/>
          <p:cNvPicPr preferRelativeResize="0"/>
          <p:nvPr/>
        </p:nvPicPr>
        <p:blipFill rotWithShape="1">
          <a:blip r:embed="rId4">
            <a:alphaModFix/>
          </a:blip>
          <a:srcRect/>
          <a:stretch/>
        </p:blipFill>
        <p:spPr>
          <a:xfrm>
            <a:off x="3566450" y="2031100"/>
            <a:ext cx="3648000" cy="2052000"/>
          </a:xfrm>
          <a:prstGeom prst="rect">
            <a:avLst/>
          </a:prstGeom>
          <a:noFill/>
          <a:ln>
            <a:noFill/>
          </a:ln>
        </p:spPr>
      </p:pic>
      <p:cxnSp>
        <p:nvCxnSpPr>
          <p:cNvPr id="247" name="Google Shape;247;p3"/>
          <p:cNvCxnSpPr/>
          <p:nvPr/>
        </p:nvCxnSpPr>
        <p:spPr>
          <a:xfrm>
            <a:off x="4274900" y="2128925"/>
            <a:ext cx="2231100" cy="1788300"/>
          </a:xfrm>
          <a:prstGeom prst="straightConnector1">
            <a:avLst/>
          </a:prstGeom>
          <a:noFill/>
          <a:ln w="9525" cap="flat" cmpd="sng">
            <a:solidFill>
              <a:srgbClr val="FF0000"/>
            </a:solidFill>
            <a:prstDash val="solid"/>
            <a:round/>
            <a:headEnd type="none" w="sm" len="sm"/>
            <a:tailEnd type="none" w="sm" len="sm"/>
          </a:ln>
        </p:spPr>
      </p:cxnSp>
      <p:cxnSp>
        <p:nvCxnSpPr>
          <p:cNvPr id="248" name="Google Shape;248;p3"/>
          <p:cNvCxnSpPr/>
          <p:nvPr/>
        </p:nvCxnSpPr>
        <p:spPr>
          <a:xfrm rot="10800000" flipH="1">
            <a:off x="4308950" y="2299150"/>
            <a:ext cx="2060700" cy="1515900"/>
          </a:xfrm>
          <a:prstGeom prst="straightConnector1">
            <a:avLst/>
          </a:prstGeom>
          <a:noFill/>
          <a:ln w="9525" cap="flat" cmpd="sng">
            <a:solidFill>
              <a:srgbClr val="FF0000"/>
            </a:solidFill>
            <a:prstDash val="solid"/>
            <a:round/>
            <a:headEnd type="none" w="sm" len="sm"/>
            <a:tailEnd type="none" w="sm" len="sm"/>
          </a:ln>
        </p:spPr>
      </p:cxnSp>
      <p:sp>
        <p:nvSpPr>
          <p:cNvPr id="249" name="Google Shape;249;p3"/>
          <p:cNvSpPr txBox="1">
            <a:spLocks noGrp="1"/>
          </p:cNvSpPr>
          <p:nvPr>
            <p:ph type="body" idx="1"/>
          </p:nvPr>
        </p:nvSpPr>
        <p:spPr>
          <a:xfrm>
            <a:off x="974362" y="1388958"/>
            <a:ext cx="5931971" cy="3956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1200"/>
              <a:buNone/>
            </a:pPr>
            <a:r>
              <a:rPr lang="en-GB" sz="1800" i="0">
                <a:solidFill>
                  <a:schemeClr val="dk2"/>
                </a:solidFill>
              </a:rPr>
              <a:t>100% hernieuwbare energie en een Circulaire Economie</a:t>
            </a:r>
            <a:endParaRPr sz="1800" i="0">
              <a:solidFill>
                <a:schemeClr val="dk2"/>
              </a:solidFill>
            </a:endParaRPr>
          </a:p>
        </p:txBody>
      </p:sp>
      <p:pic>
        <p:nvPicPr>
          <p:cNvPr id="250" name="Google Shape;250;p3"/>
          <p:cNvPicPr preferRelativeResize="0"/>
          <p:nvPr/>
        </p:nvPicPr>
        <p:blipFill rotWithShape="1">
          <a:blip r:embed="rId5">
            <a:alphaModFix/>
          </a:blip>
          <a:srcRect/>
          <a:stretch/>
        </p:blipFill>
        <p:spPr>
          <a:xfrm>
            <a:off x="7284466" y="270655"/>
            <a:ext cx="1639634" cy="4017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6" name="Google Shape;256;p4"/>
          <p:cNvSpPr txBox="1">
            <a:spLocks noGrp="1"/>
          </p:cNvSpPr>
          <p:nvPr>
            <p:ph type="title"/>
          </p:nvPr>
        </p:nvSpPr>
        <p:spPr>
          <a:xfrm>
            <a:off x="483326" y="545161"/>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Circulaire economie in de drukwerkindustrie</a:t>
            </a:r>
            <a:endParaRPr sz="2400">
              <a:solidFill>
                <a:srgbClr val="7030A0"/>
              </a:solidFill>
            </a:endParaRPr>
          </a:p>
        </p:txBody>
      </p:sp>
      <p:sp>
        <p:nvSpPr>
          <p:cNvPr id="257" name="Google Shape;257;p4"/>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6</a:t>
            </a:fld>
            <a:endParaRPr/>
          </a:p>
        </p:txBody>
      </p:sp>
      <p:sp>
        <p:nvSpPr>
          <p:cNvPr id="258" name="Google Shape;258;p4"/>
          <p:cNvSpPr txBox="1">
            <a:spLocks noGrp="1"/>
          </p:cNvSpPr>
          <p:nvPr>
            <p:ph type="body" idx="4"/>
          </p:nvPr>
        </p:nvSpPr>
        <p:spPr>
          <a:xfrm>
            <a:off x="605888" y="1276184"/>
            <a:ext cx="6378386" cy="2663942"/>
          </a:xfrm>
          <a:prstGeom prst="rect">
            <a:avLst/>
          </a:prstGeom>
          <a:noFill/>
          <a:ln>
            <a:noFill/>
          </a:ln>
        </p:spPr>
        <p:txBody>
          <a:bodyPr spcFirstLastPara="1" wrap="square" lIns="0" tIns="0" rIns="0" bIns="0" anchor="t" anchorCtr="0">
            <a:noAutofit/>
          </a:bodyPr>
          <a:lstStyle/>
          <a:p>
            <a:pPr marL="180000" lvl="0" indent="-180000" algn="l" rtl="0">
              <a:lnSpc>
                <a:spcPct val="100000"/>
              </a:lnSpc>
              <a:spcBef>
                <a:spcPts val="0"/>
              </a:spcBef>
              <a:spcAft>
                <a:spcPts val="0"/>
              </a:spcAft>
              <a:buSzPts val="1200"/>
              <a:buChar char="•"/>
            </a:pPr>
            <a:r>
              <a:rPr lang="en-GB" sz="1600" b="1"/>
              <a:t>Productie</a:t>
            </a:r>
            <a:endParaRPr sz="1600" b="1"/>
          </a:p>
          <a:p>
            <a:pPr marL="637200" lvl="1" indent="-180000" algn="l" rtl="0">
              <a:lnSpc>
                <a:spcPct val="100000"/>
              </a:lnSpc>
              <a:spcBef>
                <a:spcPts val="600"/>
              </a:spcBef>
              <a:spcAft>
                <a:spcPts val="0"/>
              </a:spcAft>
              <a:buSzPts val="1200"/>
              <a:buChar char="•"/>
            </a:pPr>
            <a:r>
              <a:rPr lang="en-GB" sz="1600"/>
              <a:t>Intelligent ontwerp contactloos printen</a:t>
            </a:r>
            <a:endParaRPr sz="1600"/>
          </a:p>
          <a:p>
            <a:pPr marL="637200" lvl="1" indent="-180000" algn="l" rtl="0">
              <a:lnSpc>
                <a:spcPct val="100000"/>
              </a:lnSpc>
              <a:spcBef>
                <a:spcPts val="600"/>
              </a:spcBef>
              <a:spcAft>
                <a:spcPts val="0"/>
              </a:spcAft>
              <a:buSzPts val="1200"/>
              <a:buChar char="•"/>
            </a:pPr>
            <a:r>
              <a:rPr lang="en-GB" sz="1600"/>
              <a:t>Sterke vermindering belasting milieu</a:t>
            </a:r>
            <a:endParaRPr/>
          </a:p>
          <a:p>
            <a:pPr marL="637200" lvl="1" indent="-180000" algn="l" rtl="0">
              <a:lnSpc>
                <a:spcPct val="100000"/>
              </a:lnSpc>
              <a:spcBef>
                <a:spcPts val="600"/>
              </a:spcBef>
              <a:spcAft>
                <a:spcPts val="0"/>
              </a:spcAft>
              <a:buSzPts val="1200"/>
              <a:buChar char="•"/>
            </a:pPr>
            <a:r>
              <a:rPr lang="en-GB" sz="1400" i="1"/>
              <a:t>“Wat je niet nodig hebt, hoeft ook niet geproduceerd te worden</a:t>
            </a:r>
            <a:r>
              <a:rPr lang="en-GB" sz="1600" i="1"/>
              <a:t>”</a:t>
            </a:r>
            <a:endParaRPr sz="1600"/>
          </a:p>
          <a:p>
            <a:pPr marL="180000" lvl="0" indent="-180000" algn="l" rtl="0">
              <a:lnSpc>
                <a:spcPct val="100000"/>
              </a:lnSpc>
              <a:spcBef>
                <a:spcPts val="600"/>
              </a:spcBef>
              <a:spcAft>
                <a:spcPts val="0"/>
              </a:spcAft>
              <a:buSzPts val="1200"/>
              <a:buChar char="•"/>
            </a:pPr>
            <a:r>
              <a:rPr lang="en-GB" sz="1600" b="1"/>
              <a:t>Verbruik en gebruik</a:t>
            </a:r>
            <a:endParaRPr sz="1600" b="1"/>
          </a:p>
          <a:p>
            <a:pPr marL="637200" lvl="1" indent="-180000" algn="l" rtl="0">
              <a:lnSpc>
                <a:spcPct val="100000"/>
              </a:lnSpc>
              <a:spcBef>
                <a:spcPts val="600"/>
              </a:spcBef>
              <a:spcAft>
                <a:spcPts val="0"/>
              </a:spcAft>
              <a:buSzPts val="1200"/>
              <a:buChar char="•"/>
            </a:pPr>
            <a:r>
              <a:rPr lang="en-GB" sz="1600"/>
              <a:t>Versioning, POD, Variabele data en kwaliteit</a:t>
            </a:r>
            <a:endParaRPr/>
          </a:p>
          <a:p>
            <a:pPr marL="637200" lvl="1" indent="-180000" algn="l" rtl="0">
              <a:lnSpc>
                <a:spcPct val="100000"/>
              </a:lnSpc>
              <a:spcBef>
                <a:spcPts val="600"/>
              </a:spcBef>
              <a:spcAft>
                <a:spcPts val="0"/>
              </a:spcAft>
              <a:buSzPts val="1200"/>
              <a:buChar char="•"/>
            </a:pPr>
            <a:r>
              <a:rPr lang="en-GB" sz="1600"/>
              <a:t>Precies de gevraagde hoeveelheid</a:t>
            </a:r>
            <a:endParaRPr sz="1600"/>
          </a:p>
          <a:p>
            <a:pPr marL="180000" lvl="0" indent="-180000" algn="l" rtl="0">
              <a:lnSpc>
                <a:spcPct val="100000"/>
              </a:lnSpc>
              <a:spcBef>
                <a:spcPts val="600"/>
              </a:spcBef>
              <a:spcAft>
                <a:spcPts val="0"/>
              </a:spcAft>
              <a:buSzPts val="1200"/>
              <a:buChar char="•"/>
            </a:pPr>
            <a:r>
              <a:rPr lang="en-GB" sz="1600" b="1"/>
              <a:t>Recycling &amp; hergebruik</a:t>
            </a:r>
            <a:endParaRPr sz="1600" b="1"/>
          </a:p>
          <a:p>
            <a:pPr marL="637200" lvl="1" indent="-180000" algn="l" rtl="0">
              <a:lnSpc>
                <a:spcPct val="100000"/>
              </a:lnSpc>
              <a:spcBef>
                <a:spcPts val="600"/>
              </a:spcBef>
              <a:spcAft>
                <a:spcPts val="0"/>
              </a:spcAft>
              <a:buSzPts val="1200"/>
              <a:buChar char="•"/>
            </a:pPr>
            <a:r>
              <a:rPr lang="en-GB" sz="1600"/>
              <a:t>Drukwerk is prima te recyclen( Ingede approved) </a:t>
            </a:r>
            <a:endParaRPr sz="1600" b="1"/>
          </a:p>
        </p:txBody>
      </p:sp>
      <p:pic>
        <p:nvPicPr>
          <p:cNvPr id="259" name="Google Shape;259;p4"/>
          <p:cNvPicPr preferRelativeResize="0">
            <a:picLocks noGrp="1"/>
          </p:cNvPicPr>
          <p:nvPr>
            <p:ph type="body" idx="2"/>
          </p:nvPr>
        </p:nvPicPr>
        <p:blipFill rotWithShape="1">
          <a:blip r:embed="rId3">
            <a:alphaModFix/>
          </a:blip>
          <a:srcRect/>
          <a:stretch/>
        </p:blipFill>
        <p:spPr>
          <a:xfrm>
            <a:off x="6485530" y="1905670"/>
            <a:ext cx="2115921" cy="2304000"/>
          </a:xfrm>
          <a:prstGeom prst="rect">
            <a:avLst/>
          </a:prstGeom>
          <a:noFill/>
          <a:ln>
            <a:noFill/>
          </a:ln>
        </p:spPr>
      </p:pic>
      <p:pic>
        <p:nvPicPr>
          <p:cNvPr id="260" name="Google Shape;260;p4"/>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457199" y="534017"/>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Welk intelligent ontwerp is gebruikt?</a:t>
            </a:r>
            <a:endParaRPr sz="2400">
              <a:solidFill>
                <a:srgbClr val="7030A0"/>
              </a:solidFill>
            </a:endParaRPr>
          </a:p>
        </p:txBody>
      </p:sp>
      <p:sp>
        <p:nvSpPr>
          <p:cNvPr id="267" name="Google Shape;267;p17"/>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7</a:t>
            </a:fld>
            <a:endParaRPr/>
          </a:p>
        </p:txBody>
      </p:sp>
      <p:pic>
        <p:nvPicPr>
          <p:cNvPr id="268" name="Google Shape;268;p17"/>
          <p:cNvPicPr preferRelativeResize="0"/>
          <p:nvPr/>
        </p:nvPicPr>
        <p:blipFill rotWithShape="1">
          <a:blip r:embed="rId3">
            <a:alphaModFix/>
          </a:blip>
          <a:srcRect/>
          <a:stretch/>
        </p:blipFill>
        <p:spPr>
          <a:xfrm>
            <a:off x="4046873" y="1428207"/>
            <a:ext cx="4323464" cy="2880000"/>
          </a:xfrm>
          <a:prstGeom prst="rect">
            <a:avLst/>
          </a:prstGeom>
          <a:noFill/>
          <a:ln>
            <a:noFill/>
          </a:ln>
        </p:spPr>
      </p:pic>
      <p:pic>
        <p:nvPicPr>
          <p:cNvPr id="269" name="Google Shape;269;p17"/>
          <p:cNvPicPr preferRelativeResize="0"/>
          <p:nvPr/>
        </p:nvPicPr>
        <p:blipFill rotWithShape="1">
          <a:blip r:embed="rId4">
            <a:alphaModFix/>
          </a:blip>
          <a:srcRect/>
          <a:stretch/>
        </p:blipFill>
        <p:spPr>
          <a:xfrm>
            <a:off x="3608188" y="3558901"/>
            <a:ext cx="1487582" cy="1116000"/>
          </a:xfrm>
          <a:prstGeom prst="rect">
            <a:avLst/>
          </a:prstGeom>
          <a:noFill/>
          <a:ln>
            <a:noFill/>
          </a:ln>
        </p:spPr>
      </p:pic>
      <p:sp>
        <p:nvSpPr>
          <p:cNvPr id="270" name="Google Shape;270;p17"/>
          <p:cNvSpPr txBox="1"/>
          <p:nvPr/>
        </p:nvSpPr>
        <p:spPr>
          <a:xfrm>
            <a:off x="394065" y="1428207"/>
            <a:ext cx="3485476" cy="19235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400" b="1" i="0" u="none" strike="noStrike" cap="none">
                <a:solidFill>
                  <a:schemeClr val="dk1"/>
                </a:solidFill>
                <a:latin typeface="Arial"/>
                <a:ea typeface="Arial"/>
                <a:cs typeface="Arial"/>
                <a:sym typeface="Arial"/>
              </a:rPr>
              <a:t>Fujifilm Samba printkoppen</a:t>
            </a:r>
            <a:endParaRPr sz="1400" b="1" i="0" u="none" strike="noStrike" cap="none">
              <a:solidFill>
                <a:schemeClr val="dk1"/>
              </a:solidFill>
              <a:latin typeface="Arial"/>
              <a:ea typeface="Arial"/>
              <a:cs typeface="Arial"/>
              <a:sym typeface="Arial"/>
            </a:endParaRPr>
          </a:p>
          <a:p>
            <a:pPr marL="288000" marR="0" lvl="0" indent="0" algn="l" rtl="0">
              <a:lnSpc>
                <a:spcPct val="150000"/>
              </a:lnSpc>
              <a:spcBef>
                <a:spcPts val="0"/>
              </a:spcBef>
              <a:spcAft>
                <a:spcPts val="0"/>
              </a:spcAft>
              <a:buNone/>
            </a:pPr>
            <a:r>
              <a:rPr lang="en-GB" sz="1400" b="0" i="0" u="none" strike="noStrike" cap="none">
                <a:solidFill>
                  <a:srgbClr val="000000"/>
                </a:solidFill>
                <a:latin typeface="Arial"/>
                <a:ea typeface="Arial"/>
                <a:cs typeface="Arial"/>
                <a:sym typeface="Arial"/>
              </a:rPr>
              <a:t>Silicon-MEMS-printkoppen</a:t>
            </a:r>
            <a:endParaRPr sz="1400" b="0" i="0" u="none" strike="noStrike" cap="none">
              <a:solidFill>
                <a:srgbClr val="000000"/>
              </a:solidFill>
              <a:latin typeface="Arial"/>
              <a:ea typeface="Arial"/>
              <a:cs typeface="Arial"/>
              <a:sym typeface="Arial"/>
            </a:endParaRPr>
          </a:p>
          <a:p>
            <a:pPr marL="288000" marR="0" lvl="0" indent="0" algn="l" rtl="0">
              <a:lnSpc>
                <a:spcPct val="150000"/>
              </a:lnSpc>
              <a:spcBef>
                <a:spcPts val="0"/>
              </a:spcBef>
              <a:spcAft>
                <a:spcPts val="0"/>
              </a:spcAft>
              <a:buNone/>
            </a:pPr>
            <a:r>
              <a:rPr lang="en-GB" sz="1400" b="0" i="0" u="none" strike="noStrike" cap="none">
                <a:solidFill>
                  <a:srgbClr val="000000"/>
                </a:solidFill>
                <a:latin typeface="Arial"/>
                <a:ea typeface="Arial"/>
                <a:cs typeface="Arial"/>
                <a:sym typeface="Arial"/>
              </a:rPr>
              <a:t>GEEN verbruiksartikelen, 24/7 printen </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Char char="•"/>
            </a:pPr>
            <a:r>
              <a:rPr lang="en-GB" sz="1400" b="0" i="0" u="none" strike="noStrike" cap="none">
                <a:solidFill>
                  <a:srgbClr val="000000"/>
                </a:solidFill>
                <a:latin typeface="Arial"/>
                <a:ea typeface="Arial"/>
                <a:cs typeface="Arial"/>
                <a:sym typeface="Arial"/>
              </a:rPr>
              <a:t>Fujifilm coatingtechnologie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Char char="•"/>
            </a:pPr>
            <a:r>
              <a:rPr lang="en-GB" sz="1400" b="0" i="0" u="none" strike="noStrike" cap="none">
                <a:solidFill>
                  <a:srgbClr val="000000"/>
                </a:solidFill>
                <a:latin typeface="Arial"/>
                <a:ea typeface="Arial"/>
                <a:cs typeface="Arial"/>
                <a:sym typeface="Arial"/>
              </a:rPr>
              <a:t>Fujifilm waterbasis RxD-inkten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71" name="Google Shape;271;p17"/>
          <p:cNvPicPr preferRelativeResize="0"/>
          <p:nvPr/>
        </p:nvPicPr>
        <p:blipFill rotWithShape="1">
          <a:blip r:embed="rId5">
            <a:alphaModFix/>
          </a:blip>
          <a:srcRect/>
          <a:stretch/>
        </p:blipFill>
        <p:spPr>
          <a:xfrm>
            <a:off x="7284466" y="270655"/>
            <a:ext cx="1639634" cy="401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sp>
        <p:nvSpPr>
          <p:cNvPr id="277" name="Google Shape;277;p11"/>
          <p:cNvSpPr txBox="1">
            <a:spLocks noGrp="1"/>
          </p:cNvSpPr>
          <p:nvPr>
            <p:ph type="title"/>
          </p:nvPr>
        </p:nvSpPr>
        <p:spPr>
          <a:xfrm>
            <a:off x="475683" y="546037"/>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GB" sz="2400">
                <a:solidFill>
                  <a:srgbClr val="7030A0"/>
                </a:solidFill>
              </a:rPr>
              <a:t>Lineaire economie – Contact Print</a:t>
            </a:r>
            <a:endParaRPr sz="2400">
              <a:solidFill>
                <a:srgbClr val="7030A0"/>
              </a:solidFill>
            </a:endParaRPr>
          </a:p>
        </p:txBody>
      </p:sp>
      <p:sp>
        <p:nvSpPr>
          <p:cNvPr id="278" name="Google Shape;278;p11"/>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8</a:t>
            </a:fld>
            <a:endParaRPr/>
          </a:p>
        </p:txBody>
      </p:sp>
      <p:pic>
        <p:nvPicPr>
          <p:cNvPr id="279" name="Google Shape;279;p11"/>
          <p:cNvPicPr preferRelativeResize="0">
            <a:picLocks noGrp="1"/>
          </p:cNvPicPr>
          <p:nvPr>
            <p:ph type="pic" idx="5"/>
          </p:nvPr>
        </p:nvPicPr>
        <p:blipFill rotWithShape="1">
          <a:blip r:embed="rId3">
            <a:alphaModFix/>
          </a:blip>
          <a:srcRect l="-1899" r="3400"/>
          <a:stretch/>
        </p:blipFill>
        <p:spPr>
          <a:xfrm>
            <a:off x="4668157" y="2135767"/>
            <a:ext cx="3702180" cy="2664000"/>
          </a:xfrm>
          <a:prstGeom prst="round1Rect">
            <a:avLst>
              <a:gd name="adj" fmla="val 5916"/>
            </a:avLst>
          </a:prstGeom>
          <a:noFill/>
          <a:ln>
            <a:noFill/>
          </a:ln>
        </p:spPr>
      </p:pic>
      <p:sp>
        <p:nvSpPr>
          <p:cNvPr id="280" name="Google Shape;280;p11"/>
          <p:cNvSpPr txBox="1"/>
          <p:nvPr/>
        </p:nvSpPr>
        <p:spPr>
          <a:xfrm>
            <a:off x="475683" y="1335654"/>
            <a:ext cx="3931800" cy="2247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400"/>
              <a:buFont typeface="Arial"/>
              <a:buChar char="•"/>
            </a:pPr>
            <a:r>
              <a:rPr lang="en-GB" sz="1400" b="0" i="0" u="none" strike="noStrike" cap="none">
                <a:solidFill>
                  <a:schemeClr val="dk1"/>
                </a:solidFill>
                <a:latin typeface="Arial"/>
                <a:ea typeface="Arial"/>
                <a:cs typeface="Arial"/>
                <a:sym typeface="Arial"/>
              </a:rPr>
              <a:t>Offset en Liquid Toner zijn de gangbare grafische technologieën  </a:t>
            </a:r>
            <a:endParaRPr sz="14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GB" sz="1400" b="1" i="0" u="none" strike="noStrike" cap="none">
                <a:solidFill>
                  <a:schemeClr val="dk1"/>
                </a:solidFill>
                <a:latin typeface="Arial"/>
                <a:ea typeface="Arial"/>
                <a:cs typeface="Arial"/>
                <a:sym typeface="Arial"/>
              </a:rPr>
              <a:t>Nadeel:</a:t>
            </a:r>
            <a:r>
              <a:rPr lang="en-GB" sz="1400" b="0" i="0" u="none" strike="noStrike" cap="none">
                <a:solidFill>
                  <a:schemeClr val="dk1"/>
                </a:solidFill>
                <a:latin typeface="Arial"/>
                <a:ea typeface="Arial"/>
                <a:cs typeface="Arial"/>
                <a:sym typeface="Arial"/>
              </a:rPr>
              <a:t> Gebruiken grote hoeveelheden verbruiksmaterialen, zoals: </a:t>
            </a:r>
            <a:endParaRPr/>
          </a:p>
          <a:p>
            <a:pPr marL="324000" marR="0" lvl="2" indent="0" algn="l" rtl="0">
              <a:lnSpc>
                <a:spcPct val="150000"/>
              </a:lnSpc>
              <a:spcBef>
                <a:spcPts val="0"/>
              </a:spcBef>
              <a:spcAft>
                <a:spcPts val="0"/>
              </a:spcAft>
              <a:buNone/>
            </a:pPr>
            <a:r>
              <a:rPr lang="en-GB" sz="1400" b="0" i="0" u="none" strike="noStrike" cap="none">
                <a:solidFill>
                  <a:schemeClr val="dk1"/>
                </a:solidFill>
                <a:latin typeface="Arial"/>
                <a:ea typeface="Arial"/>
                <a:cs typeface="Arial"/>
                <a:sym typeface="Arial"/>
              </a:rPr>
              <a:t>rubberdoeken, platen, ontwikkelunits, etc. </a:t>
            </a:r>
            <a:endParaRPr sz="14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GB" sz="1400" b="0" i="0" u="none" strike="noStrike" cap="none">
                <a:solidFill>
                  <a:schemeClr val="dk1"/>
                </a:solidFill>
                <a:latin typeface="Arial"/>
                <a:ea typeface="Arial"/>
                <a:cs typeface="Arial"/>
                <a:sym typeface="Arial"/>
              </a:rPr>
              <a:t>Bij de nieuwe contactloze technologie is dit </a:t>
            </a:r>
            <a:r>
              <a:rPr lang="en-GB" sz="1400" b="1" i="0" u="none" strike="noStrike" cap="none">
                <a:solidFill>
                  <a:schemeClr val="dk1"/>
                </a:solidFill>
                <a:latin typeface="Arial"/>
                <a:ea typeface="Arial"/>
                <a:cs typeface="Arial"/>
                <a:sym typeface="Arial"/>
              </a:rPr>
              <a:t>niet</a:t>
            </a:r>
            <a:r>
              <a:rPr lang="en-GB" sz="1400" b="0" i="0" u="none" strike="noStrike" cap="none">
                <a:solidFill>
                  <a:schemeClr val="dk1"/>
                </a:solidFill>
                <a:latin typeface="Arial"/>
                <a:ea typeface="Arial"/>
                <a:cs typeface="Arial"/>
                <a:sym typeface="Arial"/>
              </a:rPr>
              <a:t> het geval</a:t>
            </a:r>
            <a:endParaRPr sz="1400" b="0" i="0" u="none" strike="noStrike" cap="none">
              <a:solidFill>
                <a:srgbClr val="000000"/>
              </a:solidFill>
              <a:latin typeface="Arial"/>
              <a:ea typeface="Arial"/>
              <a:cs typeface="Arial"/>
              <a:sym typeface="Arial"/>
            </a:endParaRPr>
          </a:p>
        </p:txBody>
      </p:sp>
      <p:sp>
        <p:nvSpPr>
          <p:cNvPr id="281" name="Google Shape;281;p11"/>
          <p:cNvSpPr/>
          <p:nvPr/>
        </p:nvSpPr>
        <p:spPr>
          <a:xfrm>
            <a:off x="5412213" y="1740538"/>
            <a:ext cx="22140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Schema offsetdrukproces</a:t>
            </a:r>
            <a:endParaRPr sz="1400" b="0" i="0" u="none" strike="noStrike" cap="none">
              <a:solidFill>
                <a:srgbClr val="000000"/>
              </a:solidFill>
              <a:latin typeface="Arial"/>
              <a:ea typeface="Arial"/>
              <a:cs typeface="Arial"/>
              <a:sym typeface="Arial"/>
            </a:endParaRPr>
          </a:p>
        </p:txBody>
      </p:sp>
      <p:pic>
        <p:nvPicPr>
          <p:cNvPr id="282" name="Google Shape;282;p11"/>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sp>
        <p:nvSpPr>
          <p:cNvPr id="288" name="Google Shape;288;p13"/>
          <p:cNvSpPr txBox="1">
            <a:spLocks noGrp="1"/>
          </p:cNvSpPr>
          <p:nvPr>
            <p:ph type="sldNum" idx="12"/>
          </p:nvPr>
        </p:nvSpPr>
        <p:spPr>
          <a:xfrm>
            <a:off x="8053875" y="4767263"/>
            <a:ext cx="632925"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GB"/>
              <a:t>9</a:t>
            </a:fld>
            <a:endParaRPr/>
          </a:p>
        </p:txBody>
      </p:sp>
      <p:pic>
        <p:nvPicPr>
          <p:cNvPr id="289" name="Google Shape;289;p13"/>
          <p:cNvPicPr preferRelativeResize="0">
            <a:picLocks noGrp="1"/>
          </p:cNvPicPr>
          <p:nvPr>
            <p:ph type="body" idx="5"/>
          </p:nvPr>
        </p:nvPicPr>
        <p:blipFill rotWithShape="1">
          <a:blip r:embed="rId3">
            <a:alphaModFix/>
          </a:blip>
          <a:srcRect/>
          <a:stretch/>
        </p:blipFill>
        <p:spPr>
          <a:xfrm>
            <a:off x="5410495" y="1444967"/>
            <a:ext cx="2178771" cy="2052000"/>
          </a:xfrm>
          <a:prstGeom prst="rect">
            <a:avLst/>
          </a:prstGeom>
          <a:noFill/>
          <a:ln>
            <a:noFill/>
          </a:ln>
        </p:spPr>
      </p:pic>
      <p:sp>
        <p:nvSpPr>
          <p:cNvPr id="290" name="Google Shape;290;p13"/>
          <p:cNvSpPr txBox="1">
            <a:spLocks noGrp="1"/>
          </p:cNvSpPr>
          <p:nvPr>
            <p:ph type="title"/>
          </p:nvPr>
        </p:nvSpPr>
        <p:spPr>
          <a:xfrm>
            <a:off x="457200" y="591455"/>
            <a:ext cx="6844683" cy="289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r>
              <a:rPr lang="en-GB" sz="2400">
                <a:solidFill>
                  <a:srgbClr val="7030A0"/>
                </a:solidFill>
              </a:rPr>
              <a:t>Milieu-impact Liquid Toner</a:t>
            </a:r>
            <a:endParaRPr sz="2400">
              <a:solidFill>
                <a:srgbClr val="7030A0"/>
              </a:solidFill>
            </a:endParaRPr>
          </a:p>
        </p:txBody>
      </p:sp>
      <p:sp>
        <p:nvSpPr>
          <p:cNvPr id="291" name="Google Shape;291;p13"/>
          <p:cNvSpPr txBox="1"/>
          <p:nvPr/>
        </p:nvSpPr>
        <p:spPr>
          <a:xfrm>
            <a:off x="591977" y="1247571"/>
            <a:ext cx="4531135" cy="2446793"/>
          </a:xfrm>
          <a:prstGeom prst="rect">
            <a:avLst/>
          </a:prstGeom>
          <a:noFill/>
          <a:ln>
            <a:noFill/>
          </a:ln>
        </p:spPr>
        <p:txBody>
          <a:bodyPr spcFirstLastPara="1" wrap="square" lIns="91425" tIns="91425" rIns="91425" bIns="91425" anchor="t" anchorCtr="0">
            <a:spAutoFit/>
          </a:bodyPr>
          <a:lstStyle/>
          <a:p>
            <a:pPr marL="285750" marR="0" lvl="0" indent="-285750" algn="l" rtl="0">
              <a:lnSpc>
                <a:spcPct val="150000"/>
              </a:lnSpc>
              <a:spcBef>
                <a:spcPts val="0"/>
              </a:spcBef>
              <a:spcAft>
                <a:spcPts val="0"/>
              </a:spcAft>
              <a:buClr>
                <a:schemeClr val="dk1"/>
              </a:buClr>
              <a:buSzPts val="1100"/>
              <a:buFont typeface="Arial"/>
              <a:buChar char="•"/>
            </a:pPr>
            <a:r>
              <a:rPr lang="en-GB" sz="1400" b="0" i="0" u="none" strike="noStrike" cap="none">
                <a:solidFill>
                  <a:srgbClr val="000000"/>
                </a:solidFill>
                <a:latin typeface="Arial"/>
                <a:ea typeface="Arial"/>
                <a:cs typeface="Arial"/>
                <a:sym typeface="Arial"/>
              </a:rPr>
              <a:t>Drukwerk gemaakt met liquid toner, kan</a:t>
            </a:r>
            <a:r>
              <a:rPr lang="en-GB" sz="1400" b="1" i="0" u="none" strike="noStrike" cap="none">
                <a:solidFill>
                  <a:srgbClr val="000000"/>
                </a:solidFill>
                <a:latin typeface="Arial"/>
                <a:ea typeface="Arial"/>
                <a:cs typeface="Arial"/>
                <a:sym typeface="Arial"/>
              </a:rPr>
              <a:t> niet worden gerecycled </a:t>
            </a:r>
            <a:r>
              <a:rPr lang="en-GB" sz="1400" b="0" i="0" u="none" strike="noStrike" cap="none">
                <a:solidFill>
                  <a:srgbClr val="000000"/>
                </a:solidFill>
                <a:latin typeface="Arial"/>
                <a:ea typeface="Arial"/>
                <a:cs typeface="Arial"/>
                <a:sym typeface="Arial"/>
              </a:rPr>
              <a:t>en is daardoor niet geschikt voor de circulaire economie </a:t>
            </a:r>
            <a:endParaRPr/>
          </a:p>
          <a:p>
            <a:pPr marL="285750" marR="0" lvl="0" indent="-285750" algn="l" rtl="0">
              <a:lnSpc>
                <a:spcPct val="150000"/>
              </a:lnSpc>
              <a:spcBef>
                <a:spcPts val="0"/>
              </a:spcBef>
              <a:spcAft>
                <a:spcPts val="0"/>
              </a:spcAft>
              <a:buClr>
                <a:schemeClr val="dk1"/>
              </a:buClr>
              <a:buSzPts val="1100"/>
              <a:buFont typeface="Arial"/>
              <a:buChar char="•"/>
            </a:pPr>
            <a:r>
              <a:rPr lang="en-GB" sz="1400" b="0" i="0" u="none" strike="noStrike" cap="none">
                <a:solidFill>
                  <a:srgbClr val="000000"/>
                </a:solidFill>
                <a:latin typeface="Arial"/>
                <a:ea typeface="Arial"/>
                <a:cs typeface="Arial"/>
                <a:sym typeface="Arial"/>
              </a:rPr>
              <a:t>Er worden vele consumables gebruikt in het process </a:t>
            </a:r>
            <a:endParaRPr/>
          </a:p>
          <a:p>
            <a:pPr marL="285750" marR="0" lvl="0" indent="-285750" algn="l" rtl="0">
              <a:lnSpc>
                <a:spcPct val="150000"/>
              </a:lnSpc>
              <a:spcBef>
                <a:spcPts val="0"/>
              </a:spcBef>
              <a:spcAft>
                <a:spcPts val="0"/>
              </a:spcAft>
              <a:buClr>
                <a:schemeClr val="dk1"/>
              </a:buClr>
              <a:buSzPts val="1100"/>
              <a:buFont typeface="Arial"/>
              <a:buChar char="•"/>
            </a:pPr>
            <a:r>
              <a:rPr lang="en-GB" sz="1400" b="0" i="0" u="none" strike="noStrike" cap="none">
                <a:solidFill>
                  <a:srgbClr val="000000"/>
                </a:solidFill>
                <a:latin typeface="Arial"/>
                <a:ea typeface="Arial"/>
                <a:cs typeface="Arial"/>
                <a:sym typeface="Arial"/>
              </a:rPr>
              <a:t>Hoe meer slecht papier wordt gebruikt, hoe meer down cycling</a:t>
            </a:r>
            <a:endParaRPr sz="1400" b="0" i="0" u="none" strike="noStrike" cap="none">
              <a:solidFill>
                <a:srgbClr val="000000"/>
              </a:solidFill>
              <a:latin typeface="Arial"/>
              <a:ea typeface="Arial"/>
              <a:cs typeface="Arial"/>
              <a:sym typeface="Arial"/>
            </a:endParaRPr>
          </a:p>
        </p:txBody>
      </p:sp>
      <p:sp>
        <p:nvSpPr>
          <p:cNvPr id="292" name="Google Shape;292;p13"/>
          <p:cNvSpPr txBox="1"/>
          <p:nvPr/>
        </p:nvSpPr>
        <p:spPr>
          <a:xfrm>
            <a:off x="4798423" y="3619121"/>
            <a:ext cx="2934789" cy="517024"/>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None/>
            </a:pPr>
            <a:r>
              <a:rPr lang="en-GB" sz="1200" b="0" i="0" u="none" strike="noStrike" cap="none">
                <a:solidFill>
                  <a:schemeClr val="dk1"/>
                </a:solidFill>
                <a:latin typeface="Arial"/>
                <a:ea typeface="Arial"/>
                <a:cs typeface="Arial"/>
                <a:sym typeface="Arial"/>
              </a:rPr>
              <a:t>Afgekeurde recycling test van INGEDE: </a:t>
            </a:r>
            <a:endParaRPr/>
          </a:p>
          <a:p>
            <a:pPr marL="0" marR="0" lvl="0" indent="0" algn="r" rtl="0">
              <a:lnSpc>
                <a:spcPct val="115000"/>
              </a:lnSpc>
              <a:spcBef>
                <a:spcPts val="0"/>
              </a:spcBef>
              <a:spcAft>
                <a:spcPts val="0"/>
              </a:spcAft>
              <a:buNone/>
            </a:pPr>
            <a:r>
              <a:rPr lang="en-GB" sz="1200" b="0" i="0" u="none" strike="noStrike" cap="none">
                <a:solidFill>
                  <a:schemeClr val="dk1"/>
                </a:solidFill>
                <a:latin typeface="Arial"/>
                <a:ea typeface="Arial"/>
                <a:cs typeface="Arial"/>
                <a:sym typeface="Arial"/>
              </a:rPr>
              <a:t>laminaat/inkt blijft in de vezels achter </a:t>
            </a:r>
            <a:endParaRPr sz="1200" b="0" i="0" u="none" strike="noStrike" cap="none">
              <a:solidFill>
                <a:srgbClr val="000000"/>
              </a:solidFill>
              <a:latin typeface="Arial"/>
              <a:ea typeface="Arial"/>
              <a:cs typeface="Arial"/>
              <a:sym typeface="Arial"/>
            </a:endParaRPr>
          </a:p>
        </p:txBody>
      </p:sp>
      <p:pic>
        <p:nvPicPr>
          <p:cNvPr id="293" name="Google Shape;293;p13"/>
          <p:cNvPicPr preferRelativeResize="0"/>
          <p:nvPr/>
        </p:nvPicPr>
        <p:blipFill rotWithShape="1">
          <a:blip r:embed="rId4">
            <a:alphaModFix/>
          </a:blip>
          <a:srcRect/>
          <a:stretch/>
        </p:blipFill>
        <p:spPr>
          <a:xfrm>
            <a:off x="7284466" y="270655"/>
            <a:ext cx="1639634" cy="401765"/>
          </a:xfrm>
          <a:prstGeom prst="rect">
            <a:avLst/>
          </a:prstGeom>
          <a:noFill/>
          <a:ln>
            <a:noFill/>
          </a:ln>
        </p:spPr>
      </p:pic>
    </p:spTree>
  </p:cSld>
  <p:clrMapOvr>
    <a:masterClrMapping/>
  </p:clrMapOvr>
</p:sld>
</file>

<file path=ppt/theme/theme1.xml><?xml version="1.0" encoding="utf-8"?>
<a:theme xmlns:a="http://schemas.openxmlformats.org/drawingml/2006/main" name="Office-Design">
  <a:themeElements>
    <a:clrScheme name="FUJIFILM 2021">
      <a:dk1>
        <a:srgbClr val="000000"/>
      </a:dk1>
      <a:lt1>
        <a:srgbClr val="FFFFFF"/>
      </a:lt1>
      <a:dk2>
        <a:srgbClr val="000000"/>
      </a:dk2>
      <a:lt2>
        <a:srgbClr val="FEFFFF"/>
      </a:lt2>
      <a:accent1>
        <a:srgbClr val="00A072"/>
      </a:accent1>
      <a:accent2>
        <a:srgbClr val="9DC73C"/>
      </a:accent2>
      <a:accent3>
        <a:srgbClr val="24B4BB"/>
      </a:accent3>
      <a:accent4>
        <a:srgbClr val="D72232"/>
      </a:accent4>
      <a:accent5>
        <a:srgbClr val="006952"/>
      </a:accent5>
      <a:accent6>
        <a:srgbClr val="CCEC92"/>
      </a:accent6>
      <a:hlink>
        <a:srgbClr val="00A072"/>
      </a:hlink>
      <a:folHlink>
        <a:srgbClr val="9DC7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1823</Words>
  <Application>Microsoft Office PowerPoint</Application>
  <PresentationFormat>Diavoorstelling (16:9)</PresentationFormat>
  <Paragraphs>291</Paragraphs>
  <Slides>17</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Helvetica Neue</vt:lpstr>
      <vt:lpstr>Arial Rounded</vt:lpstr>
      <vt:lpstr>Calibri</vt:lpstr>
      <vt:lpstr>Noto Sans Symbols</vt:lpstr>
      <vt:lpstr>Arial</vt:lpstr>
      <vt:lpstr>Office-Design</vt:lpstr>
      <vt:lpstr>Bedrijfsmissie</vt:lpstr>
      <vt:lpstr>Netto Nul 2050</vt:lpstr>
      <vt:lpstr>Waar staan we nu? </vt:lpstr>
      <vt:lpstr>Circularity Gap Report</vt:lpstr>
      <vt:lpstr>Hoe nu naar CO² neutraal in 2050?</vt:lpstr>
      <vt:lpstr>Circulaire economie in de drukwerkindustrie</vt:lpstr>
      <vt:lpstr>Welk intelligent ontwerp is gebruikt?</vt:lpstr>
      <vt:lpstr>Lineaire economie – Contact Print</vt:lpstr>
      <vt:lpstr>Milieu-impact Liquid Toner</vt:lpstr>
      <vt:lpstr>Milieuvoordelen van contactloos printen</vt:lpstr>
      <vt:lpstr>Milieu-impact 1 jaar contact drukken</vt:lpstr>
      <vt:lpstr>CO² Indicaties</vt:lpstr>
      <vt:lpstr>Wat gebeurt er in het bedrijfsleven? </vt:lpstr>
      <vt:lpstr>De niveaus van circulariteit</vt:lpstr>
      <vt:lpstr>Wij maken uw drukwerk circulair</vt:lpstr>
      <vt:lpstr>Wij maken uw drukwerk circulair</vt:lpstr>
      <vt:lpstr>Wat zou Albert hierover zeggen?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Bedrijfsmissie</dc:title>
  <dc:creator>Diana Ryfisch</dc:creator>
  <cp:lastModifiedBy>Flex | Impressed Print &amp; Sign</cp:lastModifiedBy>
  <cp:revision>1</cp:revision>
  <dcterms:created xsi:type="dcterms:W3CDTF">2014-02-12T14:17:57Z</dcterms:created>
  <dcterms:modified xsi:type="dcterms:W3CDTF">2021-10-07T08:21:42Z</dcterms:modified>
</cp:coreProperties>
</file>